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6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7" r:id="rId1"/>
  </p:sldMasterIdLst>
  <p:notesMasterIdLst>
    <p:notesMasterId r:id="rId35"/>
  </p:notesMasterIdLst>
  <p:sldIdLst>
    <p:sldId id="256" r:id="rId2"/>
    <p:sldId id="362" r:id="rId3"/>
    <p:sldId id="257" r:id="rId4"/>
    <p:sldId id="338" r:id="rId5"/>
    <p:sldId id="376" r:id="rId6"/>
    <p:sldId id="312" r:id="rId7"/>
    <p:sldId id="260" r:id="rId8"/>
    <p:sldId id="369" r:id="rId9"/>
    <p:sldId id="261" r:id="rId10"/>
    <p:sldId id="378" r:id="rId11"/>
    <p:sldId id="287" r:id="rId12"/>
    <p:sldId id="289" r:id="rId13"/>
    <p:sldId id="373" r:id="rId14"/>
    <p:sldId id="356" r:id="rId15"/>
    <p:sldId id="262" r:id="rId16"/>
    <p:sldId id="263" r:id="rId17"/>
    <p:sldId id="280" r:id="rId18"/>
    <p:sldId id="265" r:id="rId19"/>
    <p:sldId id="366" r:id="rId20"/>
    <p:sldId id="363" r:id="rId21"/>
    <p:sldId id="336" r:id="rId22"/>
    <p:sldId id="340" r:id="rId23"/>
    <p:sldId id="365" r:id="rId24"/>
    <p:sldId id="364" r:id="rId25"/>
    <p:sldId id="377" r:id="rId26"/>
    <p:sldId id="271" r:id="rId27"/>
    <p:sldId id="284" r:id="rId28"/>
    <p:sldId id="272" r:id="rId29"/>
    <p:sldId id="282" r:id="rId30"/>
    <p:sldId id="283" r:id="rId31"/>
    <p:sldId id="274" r:id="rId32"/>
    <p:sldId id="294" r:id="rId33"/>
    <p:sldId id="27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9966FF"/>
    <a:srgbClr val="336600"/>
    <a:srgbClr val="8037B7"/>
    <a:srgbClr val="FF6600"/>
    <a:srgbClr val="FF9933"/>
    <a:srgbClr val="CC3300"/>
    <a:srgbClr val="990033"/>
    <a:srgbClr val="7030A0"/>
    <a:srgbClr val="914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55" autoAdjust="0"/>
    <p:restoredTop sz="90241" autoAdjust="0"/>
  </p:normalViewPr>
  <p:slideViewPr>
    <p:cSldViewPr snapToGrid="0">
      <p:cViewPr varScale="1">
        <p:scale>
          <a:sx n="62" d="100"/>
          <a:sy n="62" d="100"/>
        </p:scale>
        <p:origin x="1332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35B24E-74CF-4A07-9870-C96213765B06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B8286C-F671-409A-A50A-B0F3DFEE78AB}">
      <dgm:prSet/>
      <dgm:spPr/>
      <dgm:t>
        <a:bodyPr/>
        <a:lstStyle/>
        <a:p>
          <a:r>
            <a:rPr lang="en-US" b="1" dirty="0"/>
            <a:t>Weekly Bulletin</a:t>
          </a:r>
          <a:endParaRPr lang="en-US" dirty="0"/>
        </a:p>
      </dgm:t>
    </dgm:pt>
    <dgm:pt modelId="{E41B63E6-75B5-4DA9-BF6E-FEF15211D254}" type="parTrans" cxnId="{9034F2A2-7152-4D33-9D23-753A21E68843}">
      <dgm:prSet/>
      <dgm:spPr/>
      <dgm:t>
        <a:bodyPr/>
        <a:lstStyle/>
        <a:p>
          <a:endParaRPr lang="en-US"/>
        </a:p>
      </dgm:t>
    </dgm:pt>
    <dgm:pt modelId="{46D5F342-94B0-4B23-B553-4A6590EBDDA1}" type="sibTrans" cxnId="{9034F2A2-7152-4D33-9D23-753A21E68843}">
      <dgm:prSet/>
      <dgm:spPr/>
      <dgm:t>
        <a:bodyPr/>
        <a:lstStyle/>
        <a:p>
          <a:endParaRPr lang="en-US"/>
        </a:p>
      </dgm:t>
    </dgm:pt>
    <dgm:pt modelId="{D9C2E8B9-4AD6-4DB5-86AC-AF1E30A2BFE2}">
      <dgm:prSet/>
      <dgm:spPr/>
      <dgm:t>
        <a:bodyPr/>
        <a:lstStyle/>
        <a:p>
          <a:r>
            <a:rPr lang="en-US" b="1"/>
            <a:t>Calivigny Gospel Hall</a:t>
          </a:r>
          <a:endParaRPr lang="en-US"/>
        </a:p>
      </dgm:t>
    </dgm:pt>
    <dgm:pt modelId="{36875D45-6963-4E8F-BC61-A219A5560072}" type="parTrans" cxnId="{E4A26BA8-310B-4313-9C70-4E7340C77245}">
      <dgm:prSet/>
      <dgm:spPr/>
      <dgm:t>
        <a:bodyPr/>
        <a:lstStyle/>
        <a:p>
          <a:endParaRPr lang="en-US"/>
        </a:p>
      </dgm:t>
    </dgm:pt>
    <dgm:pt modelId="{6AAFD265-8DBB-4E53-9B4D-0E9F8928D7EA}" type="sibTrans" cxnId="{E4A26BA8-310B-4313-9C70-4E7340C77245}">
      <dgm:prSet/>
      <dgm:spPr/>
      <dgm:t>
        <a:bodyPr/>
        <a:lstStyle/>
        <a:p>
          <a:endParaRPr lang="en-US"/>
        </a:p>
      </dgm:t>
    </dgm:pt>
    <dgm:pt modelId="{B1D7DE1C-C553-430F-AB42-268EECAE1280}">
      <dgm:prSet/>
      <dgm:spPr/>
      <dgm:t>
        <a:bodyPr/>
        <a:lstStyle/>
        <a:p>
          <a:r>
            <a:rPr lang="en-US" dirty="0"/>
            <a:t>Sunday 01</a:t>
          </a:r>
          <a:r>
            <a:rPr lang="en-US" baseline="30000" dirty="0"/>
            <a:t>st</a:t>
          </a:r>
          <a:r>
            <a:rPr lang="en-US" dirty="0"/>
            <a:t>  November 2026</a:t>
          </a:r>
        </a:p>
      </dgm:t>
    </dgm:pt>
    <dgm:pt modelId="{29336474-0884-4507-9D2B-ACEF63E1B454}" type="parTrans" cxnId="{EFFAD6BD-BA09-4B2D-9806-6F60B2335C30}">
      <dgm:prSet/>
      <dgm:spPr/>
      <dgm:t>
        <a:bodyPr/>
        <a:lstStyle/>
        <a:p>
          <a:endParaRPr lang="en-US"/>
        </a:p>
      </dgm:t>
    </dgm:pt>
    <dgm:pt modelId="{F752CAF3-578E-4A56-853D-A82CF56B254F}" type="sibTrans" cxnId="{EFFAD6BD-BA09-4B2D-9806-6F60B2335C30}">
      <dgm:prSet/>
      <dgm:spPr/>
      <dgm:t>
        <a:bodyPr/>
        <a:lstStyle/>
        <a:p>
          <a:endParaRPr lang="en-US"/>
        </a:p>
      </dgm:t>
    </dgm:pt>
    <dgm:pt modelId="{6C54C6F3-1609-43D6-BE8C-B455C4D1C683}" type="pres">
      <dgm:prSet presAssocID="{E135B24E-74CF-4A07-9870-C96213765B06}" presName="outerComposite" presStyleCnt="0">
        <dgm:presLayoutVars>
          <dgm:chMax val="5"/>
          <dgm:dir/>
          <dgm:resizeHandles val="exact"/>
        </dgm:presLayoutVars>
      </dgm:prSet>
      <dgm:spPr/>
    </dgm:pt>
    <dgm:pt modelId="{038B62F5-D1B4-496E-B8E3-F56DCD99A3F5}" type="pres">
      <dgm:prSet presAssocID="{E135B24E-74CF-4A07-9870-C96213765B06}" presName="dummyMaxCanvas" presStyleCnt="0">
        <dgm:presLayoutVars/>
      </dgm:prSet>
      <dgm:spPr/>
    </dgm:pt>
    <dgm:pt modelId="{E132E087-DFEC-4D98-B35F-9B60E0766089}" type="pres">
      <dgm:prSet presAssocID="{E135B24E-74CF-4A07-9870-C96213765B06}" presName="ThreeNodes_1" presStyleLbl="node1" presStyleIdx="0" presStyleCnt="3">
        <dgm:presLayoutVars>
          <dgm:bulletEnabled val="1"/>
        </dgm:presLayoutVars>
      </dgm:prSet>
      <dgm:spPr/>
    </dgm:pt>
    <dgm:pt modelId="{E0C849C8-D67F-4592-9976-914F95E5050E}" type="pres">
      <dgm:prSet presAssocID="{E135B24E-74CF-4A07-9870-C96213765B06}" presName="ThreeNodes_2" presStyleLbl="node1" presStyleIdx="1" presStyleCnt="3">
        <dgm:presLayoutVars>
          <dgm:bulletEnabled val="1"/>
        </dgm:presLayoutVars>
      </dgm:prSet>
      <dgm:spPr/>
    </dgm:pt>
    <dgm:pt modelId="{303FC20F-845C-4611-A63B-3E8C763AB9C2}" type="pres">
      <dgm:prSet presAssocID="{E135B24E-74CF-4A07-9870-C96213765B06}" presName="ThreeNodes_3" presStyleLbl="node1" presStyleIdx="2" presStyleCnt="3">
        <dgm:presLayoutVars>
          <dgm:bulletEnabled val="1"/>
        </dgm:presLayoutVars>
      </dgm:prSet>
      <dgm:spPr/>
    </dgm:pt>
    <dgm:pt modelId="{C7520A07-5D81-4240-B235-5245D47458FB}" type="pres">
      <dgm:prSet presAssocID="{E135B24E-74CF-4A07-9870-C96213765B06}" presName="ThreeConn_1-2" presStyleLbl="fgAccFollowNode1" presStyleIdx="0" presStyleCnt="2">
        <dgm:presLayoutVars>
          <dgm:bulletEnabled val="1"/>
        </dgm:presLayoutVars>
      </dgm:prSet>
      <dgm:spPr/>
    </dgm:pt>
    <dgm:pt modelId="{206D9D68-5155-4D42-8032-C2EA4ED0282A}" type="pres">
      <dgm:prSet presAssocID="{E135B24E-74CF-4A07-9870-C96213765B06}" presName="ThreeConn_2-3" presStyleLbl="fgAccFollowNode1" presStyleIdx="1" presStyleCnt="2">
        <dgm:presLayoutVars>
          <dgm:bulletEnabled val="1"/>
        </dgm:presLayoutVars>
      </dgm:prSet>
      <dgm:spPr/>
    </dgm:pt>
    <dgm:pt modelId="{5BB39A08-372C-44C7-A3C7-33BA7EC277FE}" type="pres">
      <dgm:prSet presAssocID="{E135B24E-74CF-4A07-9870-C96213765B06}" presName="ThreeNodes_1_text" presStyleLbl="node1" presStyleIdx="2" presStyleCnt="3">
        <dgm:presLayoutVars>
          <dgm:bulletEnabled val="1"/>
        </dgm:presLayoutVars>
      </dgm:prSet>
      <dgm:spPr/>
    </dgm:pt>
    <dgm:pt modelId="{3865BA70-DD91-4332-9982-8D2A12FE429F}" type="pres">
      <dgm:prSet presAssocID="{E135B24E-74CF-4A07-9870-C96213765B06}" presName="ThreeNodes_2_text" presStyleLbl="node1" presStyleIdx="2" presStyleCnt="3">
        <dgm:presLayoutVars>
          <dgm:bulletEnabled val="1"/>
        </dgm:presLayoutVars>
      </dgm:prSet>
      <dgm:spPr/>
    </dgm:pt>
    <dgm:pt modelId="{EC831F48-0611-4983-ADED-A752F5C33FDB}" type="pres">
      <dgm:prSet presAssocID="{E135B24E-74CF-4A07-9870-C96213765B06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E2C34A02-ADBD-4F96-85B5-73CD3781457A}" type="presOf" srcId="{26B8286C-F671-409A-A50A-B0F3DFEE78AB}" destId="{E132E087-DFEC-4D98-B35F-9B60E0766089}" srcOrd="0" destOrd="0" presId="urn:microsoft.com/office/officeart/2005/8/layout/vProcess5"/>
    <dgm:cxn modelId="{79E6333E-981D-4E36-B983-CF72F350B519}" type="presOf" srcId="{46D5F342-94B0-4B23-B553-4A6590EBDDA1}" destId="{C7520A07-5D81-4240-B235-5245D47458FB}" srcOrd="0" destOrd="0" presId="urn:microsoft.com/office/officeart/2005/8/layout/vProcess5"/>
    <dgm:cxn modelId="{172D4C74-60E2-4EEA-BF0E-B0B790523672}" type="presOf" srcId="{D9C2E8B9-4AD6-4DB5-86AC-AF1E30A2BFE2}" destId="{E0C849C8-D67F-4592-9976-914F95E5050E}" srcOrd="0" destOrd="0" presId="urn:microsoft.com/office/officeart/2005/8/layout/vProcess5"/>
    <dgm:cxn modelId="{A41F5EA0-5D2D-4D68-9DC5-F23BE79F0C20}" type="presOf" srcId="{B1D7DE1C-C553-430F-AB42-268EECAE1280}" destId="{303FC20F-845C-4611-A63B-3E8C763AB9C2}" srcOrd="0" destOrd="0" presId="urn:microsoft.com/office/officeart/2005/8/layout/vProcess5"/>
    <dgm:cxn modelId="{9034F2A2-7152-4D33-9D23-753A21E68843}" srcId="{E135B24E-74CF-4A07-9870-C96213765B06}" destId="{26B8286C-F671-409A-A50A-B0F3DFEE78AB}" srcOrd="0" destOrd="0" parTransId="{E41B63E6-75B5-4DA9-BF6E-FEF15211D254}" sibTransId="{46D5F342-94B0-4B23-B553-4A6590EBDDA1}"/>
    <dgm:cxn modelId="{55BC33A8-E1B9-46D4-80E2-1940487F1A2F}" type="presOf" srcId="{D9C2E8B9-4AD6-4DB5-86AC-AF1E30A2BFE2}" destId="{3865BA70-DD91-4332-9982-8D2A12FE429F}" srcOrd="1" destOrd="0" presId="urn:microsoft.com/office/officeart/2005/8/layout/vProcess5"/>
    <dgm:cxn modelId="{E4A26BA8-310B-4313-9C70-4E7340C77245}" srcId="{E135B24E-74CF-4A07-9870-C96213765B06}" destId="{D9C2E8B9-4AD6-4DB5-86AC-AF1E30A2BFE2}" srcOrd="1" destOrd="0" parTransId="{36875D45-6963-4E8F-BC61-A219A5560072}" sibTransId="{6AAFD265-8DBB-4E53-9B4D-0E9F8928D7EA}"/>
    <dgm:cxn modelId="{EFFAD6BD-BA09-4B2D-9806-6F60B2335C30}" srcId="{E135B24E-74CF-4A07-9870-C96213765B06}" destId="{B1D7DE1C-C553-430F-AB42-268EECAE1280}" srcOrd="2" destOrd="0" parTransId="{29336474-0884-4507-9D2B-ACEF63E1B454}" sibTransId="{F752CAF3-578E-4A56-853D-A82CF56B254F}"/>
    <dgm:cxn modelId="{C26A15BF-84D2-4E79-A390-52E1AF726D58}" type="presOf" srcId="{B1D7DE1C-C553-430F-AB42-268EECAE1280}" destId="{EC831F48-0611-4983-ADED-A752F5C33FDB}" srcOrd="1" destOrd="0" presId="urn:microsoft.com/office/officeart/2005/8/layout/vProcess5"/>
    <dgm:cxn modelId="{5ED68BD1-C9BC-48DC-95B4-379229FFAB4F}" type="presOf" srcId="{6AAFD265-8DBB-4E53-9B4D-0E9F8928D7EA}" destId="{206D9D68-5155-4D42-8032-C2EA4ED0282A}" srcOrd="0" destOrd="0" presId="urn:microsoft.com/office/officeart/2005/8/layout/vProcess5"/>
    <dgm:cxn modelId="{3C0984DC-46CA-4500-8847-3E38EFC39C4F}" type="presOf" srcId="{E135B24E-74CF-4A07-9870-C96213765B06}" destId="{6C54C6F3-1609-43D6-BE8C-B455C4D1C683}" srcOrd="0" destOrd="0" presId="urn:microsoft.com/office/officeart/2005/8/layout/vProcess5"/>
    <dgm:cxn modelId="{F73A60F0-C3D2-4472-B971-958F834442F0}" type="presOf" srcId="{26B8286C-F671-409A-A50A-B0F3DFEE78AB}" destId="{5BB39A08-372C-44C7-A3C7-33BA7EC277FE}" srcOrd="1" destOrd="0" presId="urn:microsoft.com/office/officeart/2005/8/layout/vProcess5"/>
    <dgm:cxn modelId="{2D28494F-2B50-4B46-A8E4-74CE9EC13FCB}" type="presParOf" srcId="{6C54C6F3-1609-43D6-BE8C-B455C4D1C683}" destId="{038B62F5-D1B4-496E-B8E3-F56DCD99A3F5}" srcOrd="0" destOrd="0" presId="urn:microsoft.com/office/officeart/2005/8/layout/vProcess5"/>
    <dgm:cxn modelId="{F6A16E3B-083F-4507-9C54-161EB4072F7E}" type="presParOf" srcId="{6C54C6F3-1609-43D6-BE8C-B455C4D1C683}" destId="{E132E087-DFEC-4D98-B35F-9B60E0766089}" srcOrd="1" destOrd="0" presId="urn:microsoft.com/office/officeart/2005/8/layout/vProcess5"/>
    <dgm:cxn modelId="{CF0074F3-E57D-4234-B699-1FEF203750E8}" type="presParOf" srcId="{6C54C6F3-1609-43D6-BE8C-B455C4D1C683}" destId="{E0C849C8-D67F-4592-9976-914F95E5050E}" srcOrd="2" destOrd="0" presId="urn:microsoft.com/office/officeart/2005/8/layout/vProcess5"/>
    <dgm:cxn modelId="{DF23FC9D-CACC-4BBF-9243-3F1D393201B4}" type="presParOf" srcId="{6C54C6F3-1609-43D6-BE8C-B455C4D1C683}" destId="{303FC20F-845C-4611-A63B-3E8C763AB9C2}" srcOrd="3" destOrd="0" presId="urn:microsoft.com/office/officeart/2005/8/layout/vProcess5"/>
    <dgm:cxn modelId="{F6E68256-04FE-4E1E-A975-A0FD7BC9173D}" type="presParOf" srcId="{6C54C6F3-1609-43D6-BE8C-B455C4D1C683}" destId="{C7520A07-5D81-4240-B235-5245D47458FB}" srcOrd="4" destOrd="0" presId="urn:microsoft.com/office/officeart/2005/8/layout/vProcess5"/>
    <dgm:cxn modelId="{2AC30B8F-460C-4595-A63B-BD6F7AAF7517}" type="presParOf" srcId="{6C54C6F3-1609-43D6-BE8C-B455C4D1C683}" destId="{206D9D68-5155-4D42-8032-C2EA4ED0282A}" srcOrd="5" destOrd="0" presId="urn:microsoft.com/office/officeart/2005/8/layout/vProcess5"/>
    <dgm:cxn modelId="{BFA2144E-A9EA-4B31-A3BA-9A145102C3E5}" type="presParOf" srcId="{6C54C6F3-1609-43D6-BE8C-B455C4D1C683}" destId="{5BB39A08-372C-44C7-A3C7-33BA7EC277FE}" srcOrd="6" destOrd="0" presId="urn:microsoft.com/office/officeart/2005/8/layout/vProcess5"/>
    <dgm:cxn modelId="{16C6149B-6AE5-4775-83F6-7B0BC3261E47}" type="presParOf" srcId="{6C54C6F3-1609-43D6-BE8C-B455C4D1C683}" destId="{3865BA70-DD91-4332-9982-8D2A12FE429F}" srcOrd="7" destOrd="0" presId="urn:microsoft.com/office/officeart/2005/8/layout/vProcess5"/>
    <dgm:cxn modelId="{CB7EAF7B-2801-48AE-AF8D-BB92A3F39A2C}" type="presParOf" srcId="{6C54C6F3-1609-43D6-BE8C-B455C4D1C683}" destId="{EC831F48-0611-4983-ADED-A752F5C33FD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11146C-AD5E-4A37-9F73-8EB4B51F24F0}" type="doc">
      <dgm:prSet loTypeId="urn:microsoft.com/office/officeart/2005/8/layout/vProcess5" loCatId="process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C201295-5173-4144-BC65-30B1CFBBAD77}">
      <dgm:prSet/>
      <dgm:spPr/>
      <dgm:t>
        <a:bodyPr/>
        <a:lstStyle/>
        <a:p>
          <a:r>
            <a:rPr lang="en-US" dirty="0"/>
            <a:t>The Lord’s Supper                          -10.00 a.m.</a:t>
          </a:r>
        </a:p>
      </dgm:t>
    </dgm:pt>
    <dgm:pt modelId="{03A84F13-6E46-4744-9E75-8FFC3D22D224}" type="parTrans" cxnId="{0475C8F8-91AC-4395-82D3-8182D25B1308}">
      <dgm:prSet/>
      <dgm:spPr/>
      <dgm:t>
        <a:bodyPr/>
        <a:lstStyle/>
        <a:p>
          <a:endParaRPr lang="en-US"/>
        </a:p>
      </dgm:t>
    </dgm:pt>
    <dgm:pt modelId="{C1282255-4A07-41EF-92EB-217FFF00CA79}" type="sibTrans" cxnId="{0475C8F8-91AC-4395-82D3-8182D25B1308}">
      <dgm:prSet/>
      <dgm:spPr/>
      <dgm:t>
        <a:bodyPr/>
        <a:lstStyle/>
        <a:p>
          <a:endParaRPr lang="en-US"/>
        </a:p>
      </dgm:t>
    </dgm:pt>
    <dgm:pt modelId="{E67DEEAA-FB26-447B-AB5F-F6C275967501}">
      <dgm:prSet/>
      <dgm:spPr/>
      <dgm:t>
        <a:bodyPr/>
        <a:lstStyle/>
        <a:p>
          <a:r>
            <a:rPr lang="en-US" dirty="0"/>
            <a:t>Open Sunday School                -10.45 a.m. </a:t>
          </a:r>
        </a:p>
      </dgm:t>
    </dgm:pt>
    <dgm:pt modelId="{978E8C64-8584-464A-8733-30808B003E33}" type="parTrans" cxnId="{34C4A098-C8BB-4BF6-87F6-FA42FD6E69FF}">
      <dgm:prSet/>
      <dgm:spPr/>
      <dgm:t>
        <a:bodyPr/>
        <a:lstStyle/>
        <a:p>
          <a:endParaRPr lang="en-US"/>
        </a:p>
      </dgm:t>
    </dgm:pt>
    <dgm:pt modelId="{B6BA2E8F-397C-446C-AB1C-85F9525705D6}" type="sibTrans" cxnId="{34C4A098-C8BB-4BF6-87F6-FA42FD6E69FF}">
      <dgm:prSet/>
      <dgm:spPr/>
      <dgm:t>
        <a:bodyPr/>
        <a:lstStyle/>
        <a:p>
          <a:endParaRPr lang="en-US"/>
        </a:p>
      </dgm:t>
    </dgm:pt>
    <dgm:pt modelId="{5CE368C4-FCB7-426A-B6C2-2DD647455830}">
      <dgm:prSet phldrT="[Text]" phldr="1"/>
      <dgm:spPr/>
      <dgm:t>
        <a:bodyPr/>
        <a:lstStyle/>
        <a:p>
          <a:endParaRPr lang="en-US"/>
        </a:p>
      </dgm:t>
    </dgm:pt>
    <dgm:pt modelId="{2866F704-25B9-41F7-9AE5-1ADB9A8AC959}" type="sibTrans" cxnId="{9C310D99-1107-4A64-8C42-775302D9347B}">
      <dgm:prSet/>
      <dgm:spPr/>
      <dgm:t>
        <a:bodyPr/>
        <a:lstStyle/>
        <a:p>
          <a:endParaRPr lang="en-US"/>
        </a:p>
      </dgm:t>
    </dgm:pt>
    <dgm:pt modelId="{E05AC585-FCB5-4BBF-B379-F25CF7A8D821}" type="parTrans" cxnId="{9C310D99-1107-4A64-8C42-775302D9347B}">
      <dgm:prSet/>
      <dgm:spPr/>
      <dgm:t>
        <a:bodyPr/>
        <a:lstStyle/>
        <a:p>
          <a:endParaRPr lang="en-US"/>
        </a:p>
      </dgm:t>
    </dgm:pt>
    <dgm:pt modelId="{0E928DD3-3F6C-4AB3-8A4A-C16143F55B06}" type="pres">
      <dgm:prSet presAssocID="{3611146C-AD5E-4A37-9F73-8EB4B51F24F0}" presName="outerComposite" presStyleCnt="0">
        <dgm:presLayoutVars>
          <dgm:chMax val="5"/>
          <dgm:dir/>
          <dgm:resizeHandles val="exact"/>
        </dgm:presLayoutVars>
      </dgm:prSet>
      <dgm:spPr/>
    </dgm:pt>
    <dgm:pt modelId="{6DA66295-B8CE-4575-A00B-533FBFF6B107}" type="pres">
      <dgm:prSet presAssocID="{3611146C-AD5E-4A37-9F73-8EB4B51F24F0}" presName="dummyMaxCanvas" presStyleCnt="0">
        <dgm:presLayoutVars/>
      </dgm:prSet>
      <dgm:spPr/>
    </dgm:pt>
    <dgm:pt modelId="{8F9527C1-23A7-4EC9-B802-5AC4C39F6F5D}" type="pres">
      <dgm:prSet presAssocID="{3611146C-AD5E-4A37-9F73-8EB4B51F24F0}" presName="ThreeNodes_1" presStyleLbl="node1" presStyleIdx="0" presStyleCnt="3">
        <dgm:presLayoutVars>
          <dgm:bulletEnabled val="1"/>
        </dgm:presLayoutVars>
      </dgm:prSet>
      <dgm:spPr/>
    </dgm:pt>
    <dgm:pt modelId="{2062FE3F-C66B-45E3-BE29-94BF022A927F}" type="pres">
      <dgm:prSet presAssocID="{3611146C-AD5E-4A37-9F73-8EB4B51F24F0}" presName="ThreeNodes_2" presStyleLbl="node1" presStyleIdx="1" presStyleCnt="3">
        <dgm:presLayoutVars>
          <dgm:bulletEnabled val="1"/>
        </dgm:presLayoutVars>
      </dgm:prSet>
      <dgm:spPr/>
    </dgm:pt>
    <dgm:pt modelId="{3F699A99-9102-4F6D-99C2-A5E8E224B683}" type="pres">
      <dgm:prSet presAssocID="{3611146C-AD5E-4A37-9F73-8EB4B51F24F0}" presName="ThreeNodes_3" presStyleLbl="node1" presStyleIdx="2" presStyleCnt="3">
        <dgm:presLayoutVars>
          <dgm:bulletEnabled val="1"/>
        </dgm:presLayoutVars>
      </dgm:prSet>
      <dgm:spPr/>
    </dgm:pt>
    <dgm:pt modelId="{91C702B7-AF62-4C7A-9945-59B81390A4B6}" type="pres">
      <dgm:prSet presAssocID="{3611146C-AD5E-4A37-9F73-8EB4B51F24F0}" presName="ThreeConn_1-2" presStyleLbl="fgAccFollowNode1" presStyleIdx="0" presStyleCnt="2">
        <dgm:presLayoutVars>
          <dgm:bulletEnabled val="1"/>
        </dgm:presLayoutVars>
      </dgm:prSet>
      <dgm:spPr/>
    </dgm:pt>
    <dgm:pt modelId="{CB7759D5-6D4F-44D0-B1E9-7EDBF406F30A}" type="pres">
      <dgm:prSet presAssocID="{3611146C-AD5E-4A37-9F73-8EB4B51F24F0}" presName="ThreeConn_2-3" presStyleLbl="fgAccFollowNode1" presStyleIdx="1" presStyleCnt="2">
        <dgm:presLayoutVars>
          <dgm:bulletEnabled val="1"/>
        </dgm:presLayoutVars>
      </dgm:prSet>
      <dgm:spPr/>
    </dgm:pt>
    <dgm:pt modelId="{D4916969-3368-42A2-AFDD-AE753F43A44C}" type="pres">
      <dgm:prSet presAssocID="{3611146C-AD5E-4A37-9F73-8EB4B51F24F0}" presName="ThreeNodes_1_text" presStyleLbl="node1" presStyleIdx="2" presStyleCnt="3">
        <dgm:presLayoutVars>
          <dgm:bulletEnabled val="1"/>
        </dgm:presLayoutVars>
      </dgm:prSet>
      <dgm:spPr/>
    </dgm:pt>
    <dgm:pt modelId="{01762AD4-57CA-47ED-923A-DBF526AC3292}" type="pres">
      <dgm:prSet presAssocID="{3611146C-AD5E-4A37-9F73-8EB4B51F24F0}" presName="ThreeNodes_2_text" presStyleLbl="node1" presStyleIdx="2" presStyleCnt="3">
        <dgm:presLayoutVars>
          <dgm:bulletEnabled val="1"/>
        </dgm:presLayoutVars>
      </dgm:prSet>
      <dgm:spPr/>
    </dgm:pt>
    <dgm:pt modelId="{91D9C030-81C9-431E-BD65-BB0F47AD10B3}" type="pres">
      <dgm:prSet presAssocID="{3611146C-AD5E-4A37-9F73-8EB4B51F24F0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D2F2EF02-7F8A-447C-BE61-D1A6206F85A8}" type="presOf" srcId="{B6BA2E8F-397C-446C-AB1C-85F9525705D6}" destId="{CB7759D5-6D4F-44D0-B1E9-7EDBF406F30A}" srcOrd="0" destOrd="0" presId="urn:microsoft.com/office/officeart/2005/8/layout/vProcess5"/>
    <dgm:cxn modelId="{33487D38-CE88-479F-9A20-0741045D8A87}" type="presOf" srcId="{E67DEEAA-FB26-447B-AB5F-F6C275967501}" destId="{01762AD4-57CA-47ED-923A-DBF526AC3292}" srcOrd="1" destOrd="0" presId="urn:microsoft.com/office/officeart/2005/8/layout/vProcess5"/>
    <dgm:cxn modelId="{02406649-6408-4915-AF74-5385CF6E0633}" type="presOf" srcId="{C1282255-4A07-41EF-92EB-217FFF00CA79}" destId="{91C702B7-AF62-4C7A-9945-59B81390A4B6}" srcOrd="0" destOrd="0" presId="urn:microsoft.com/office/officeart/2005/8/layout/vProcess5"/>
    <dgm:cxn modelId="{54721E6D-9F8A-4590-9A01-AC53DF1EE934}" type="presOf" srcId="{5CE368C4-FCB7-426A-B6C2-2DD647455830}" destId="{91D9C030-81C9-431E-BD65-BB0F47AD10B3}" srcOrd="1" destOrd="0" presId="urn:microsoft.com/office/officeart/2005/8/layout/vProcess5"/>
    <dgm:cxn modelId="{34C4A098-C8BB-4BF6-87F6-FA42FD6E69FF}" srcId="{3611146C-AD5E-4A37-9F73-8EB4B51F24F0}" destId="{E67DEEAA-FB26-447B-AB5F-F6C275967501}" srcOrd="1" destOrd="0" parTransId="{978E8C64-8584-464A-8733-30808B003E33}" sibTransId="{B6BA2E8F-397C-446C-AB1C-85F9525705D6}"/>
    <dgm:cxn modelId="{9C310D99-1107-4A64-8C42-775302D9347B}" srcId="{3611146C-AD5E-4A37-9F73-8EB4B51F24F0}" destId="{5CE368C4-FCB7-426A-B6C2-2DD647455830}" srcOrd="2" destOrd="0" parTransId="{E05AC585-FCB5-4BBF-B379-F25CF7A8D821}" sibTransId="{2866F704-25B9-41F7-9AE5-1ADB9A8AC959}"/>
    <dgm:cxn modelId="{BFB1159D-B8C3-44EA-8F97-95B3B2FF1EC0}" type="presOf" srcId="{6C201295-5173-4144-BC65-30B1CFBBAD77}" destId="{D4916969-3368-42A2-AFDD-AE753F43A44C}" srcOrd="1" destOrd="0" presId="urn:microsoft.com/office/officeart/2005/8/layout/vProcess5"/>
    <dgm:cxn modelId="{2B9B0DEF-149E-4AC8-87A9-52DE93C83E0F}" type="presOf" srcId="{3611146C-AD5E-4A37-9F73-8EB4B51F24F0}" destId="{0E928DD3-3F6C-4AB3-8A4A-C16143F55B06}" srcOrd="0" destOrd="0" presId="urn:microsoft.com/office/officeart/2005/8/layout/vProcess5"/>
    <dgm:cxn modelId="{F2624EF3-9855-4877-A9A1-58A78CADB54F}" type="presOf" srcId="{5CE368C4-FCB7-426A-B6C2-2DD647455830}" destId="{3F699A99-9102-4F6D-99C2-A5E8E224B683}" srcOrd="0" destOrd="0" presId="urn:microsoft.com/office/officeart/2005/8/layout/vProcess5"/>
    <dgm:cxn modelId="{4C4D20F6-A6DF-4BC9-AB8B-9E82027A3103}" type="presOf" srcId="{6C201295-5173-4144-BC65-30B1CFBBAD77}" destId="{8F9527C1-23A7-4EC9-B802-5AC4C39F6F5D}" srcOrd="0" destOrd="0" presId="urn:microsoft.com/office/officeart/2005/8/layout/vProcess5"/>
    <dgm:cxn modelId="{0475C8F8-91AC-4395-82D3-8182D25B1308}" srcId="{3611146C-AD5E-4A37-9F73-8EB4B51F24F0}" destId="{6C201295-5173-4144-BC65-30B1CFBBAD77}" srcOrd="0" destOrd="0" parTransId="{03A84F13-6E46-4744-9E75-8FFC3D22D224}" sibTransId="{C1282255-4A07-41EF-92EB-217FFF00CA79}"/>
    <dgm:cxn modelId="{D3E359FF-546E-4855-8C3F-5F5B2F16804A}" type="presOf" srcId="{E67DEEAA-FB26-447B-AB5F-F6C275967501}" destId="{2062FE3F-C66B-45E3-BE29-94BF022A927F}" srcOrd="0" destOrd="0" presId="urn:microsoft.com/office/officeart/2005/8/layout/vProcess5"/>
    <dgm:cxn modelId="{68AA5D16-47B6-4D08-8E96-ACB9A28E498A}" type="presParOf" srcId="{0E928DD3-3F6C-4AB3-8A4A-C16143F55B06}" destId="{6DA66295-B8CE-4575-A00B-533FBFF6B107}" srcOrd="0" destOrd="0" presId="urn:microsoft.com/office/officeart/2005/8/layout/vProcess5"/>
    <dgm:cxn modelId="{30C52B48-1509-461E-95C0-24A77AB41905}" type="presParOf" srcId="{0E928DD3-3F6C-4AB3-8A4A-C16143F55B06}" destId="{8F9527C1-23A7-4EC9-B802-5AC4C39F6F5D}" srcOrd="1" destOrd="0" presId="urn:microsoft.com/office/officeart/2005/8/layout/vProcess5"/>
    <dgm:cxn modelId="{735917FC-67F6-4FF2-BE68-301AD07B1DE9}" type="presParOf" srcId="{0E928DD3-3F6C-4AB3-8A4A-C16143F55B06}" destId="{2062FE3F-C66B-45E3-BE29-94BF022A927F}" srcOrd="2" destOrd="0" presId="urn:microsoft.com/office/officeart/2005/8/layout/vProcess5"/>
    <dgm:cxn modelId="{6041FB74-8C8F-429C-812F-2C9D81690B2D}" type="presParOf" srcId="{0E928DD3-3F6C-4AB3-8A4A-C16143F55B06}" destId="{3F699A99-9102-4F6D-99C2-A5E8E224B683}" srcOrd="3" destOrd="0" presId="urn:microsoft.com/office/officeart/2005/8/layout/vProcess5"/>
    <dgm:cxn modelId="{F092A802-E22C-48A5-A523-9A9E32FEFE5C}" type="presParOf" srcId="{0E928DD3-3F6C-4AB3-8A4A-C16143F55B06}" destId="{91C702B7-AF62-4C7A-9945-59B81390A4B6}" srcOrd="4" destOrd="0" presId="urn:microsoft.com/office/officeart/2005/8/layout/vProcess5"/>
    <dgm:cxn modelId="{693F4AD0-BA38-4E7D-9F7E-FB251D37D4BD}" type="presParOf" srcId="{0E928DD3-3F6C-4AB3-8A4A-C16143F55B06}" destId="{CB7759D5-6D4F-44D0-B1E9-7EDBF406F30A}" srcOrd="5" destOrd="0" presId="urn:microsoft.com/office/officeart/2005/8/layout/vProcess5"/>
    <dgm:cxn modelId="{9B81104C-0498-4A9F-AF56-B12885E95906}" type="presParOf" srcId="{0E928DD3-3F6C-4AB3-8A4A-C16143F55B06}" destId="{D4916969-3368-42A2-AFDD-AE753F43A44C}" srcOrd="6" destOrd="0" presId="urn:microsoft.com/office/officeart/2005/8/layout/vProcess5"/>
    <dgm:cxn modelId="{3A43DEFD-5D93-4FB9-B3BC-89EBFB5367E4}" type="presParOf" srcId="{0E928DD3-3F6C-4AB3-8A4A-C16143F55B06}" destId="{01762AD4-57CA-47ED-923A-DBF526AC3292}" srcOrd="7" destOrd="0" presId="urn:microsoft.com/office/officeart/2005/8/layout/vProcess5"/>
    <dgm:cxn modelId="{3EC3181F-D0B4-4E30-9EEE-D545C5364B0E}" type="presParOf" srcId="{0E928DD3-3F6C-4AB3-8A4A-C16143F55B06}" destId="{91D9C030-81C9-431E-BD65-BB0F47AD10B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10D047-1EC6-4B7E-ABE6-2196BD1B8A7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4370236-1837-4BB7-BEE9-4612D662045D}">
      <dgm:prSet custT="1"/>
      <dgm:spPr/>
      <dgm:t>
        <a:bodyPr/>
        <a:lstStyle/>
        <a:p>
          <a:r>
            <a:rPr lang="en-US" sz="2800" b="1" dirty="0">
              <a:solidFill>
                <a:schemeClr val="accent4"/>
              </a:solidFill>
            </a:rPr>
            <a:t>Song Leader:              Bro. Matthew Strachan </a:t>
          </a:r>
        </a:p>
      </dgm:t>
    </dgm:pt>
    <dgm:pt modelId="{9B41A5A2-398D-4414-8B8E-AC010D78E1CD}" type="parTrans" cxnId="{97947B90-5D72-4612-A0C0-EC5B987B81B1}">
      <dgm:prSet/>
      <dgm:spPr/>
      <dgm:t>
        <a:bodyPr/>
        <a:lstStyle/>
        <a:p>
          <a:endParaRPr lang="en-US"/>
        </a:p>
      </dgm:t>
    </dgm:pt>
    <dgm:pt modelId="{BBF74074-F470-4640-A704-44711DED507F}" type="sibTrans" cxnId="{97947B90-5D72-4612-A0C0-EC5B987B81B1}">
      <dgm:prSet/>
      <dgm:spPr/>
      <dgm:t>
        <a:bodyPr/>
        <a:lstStyle/>
        <a:p>
          <a:endParaRPr lang="en-US"/>
        </a:p>
      </dgm:t>
    </dgm:pt>
    <dgm:pt modelId="{245877F5-C669-4AFD-AD06-3404F66E15F7}">
      <dgm:prSet custT="1"/>
      <dgm:spPr/>
      <dgm:t>
        <a:bodyPr/>
        <a:lstStyle/>
        <a:p>
          <a:r>
            <a:rPr lang="en-US" sz="2800" b="1" dirty="0">
              <a:solidFill>
                <a:schemeClr val="accent4"/>
              </a:solidFill>
            </a:rPr>
            <a:t>Announcer:                 Bro. Lyndon Nelson</a:t>
          </a:r>
        </a:p>
      </dgm:t>
    </dgm:pt>
    <dgm:pt modelId="{6F8FE0D9-C633-4F17-9A18-070064E51537}" type="parTrans" cxnId="{360B0570-C52E-40E4-BCF5-AF866CCDB31C}">
      <dgm:prSet/>
      <dgm:spPr/>
      <dgm:t>
        <a:bodyPr/>
        <a:lstStyle/>
        <a:p>
          <a:endParaRPr lang="en-US"/>
        </a:p>
      </dgm:t>
    </dgm:pt>
    <dgm:pt modelId="{1DD40741-4036-48BB-A402-5F9D41FBDB85}" type="sibTrans" cxnId="{360B0570-C52E-40E4-BCF5-AF866CCDB31C}">
      <dgm:prSet/>
      <dgm:spPr/>
      <dgm:t>
        <a:bodyPr/>
        <a:lstStyle/>
        <a:p>
          <a:endParaRPr lang="en-US"/>
        </a:p>
      </dgm:t>
    </dgm:pt>
    <dgm:pt modelId="{4E5949FE-1CA2-4186-8CF1-029DA65D4606}">
      <dgm:prSet custT="1"/>
      <dgm:spPr/>
      <dgm:t>
        <a:bodyPr/>
        <a:lstStyle/>
        <a:p>
          <a:r>
            <a:rPr lang="en-US" sz="2800" b="1" dirty="0">
              <a:solidFill>
                <a:schemeClr val="accent4"/>
              </a:solidFill>
            </a:rPr>
            <a:t>Speaker:                     Bro. Allan Neptune</a:t>
          </a:r>
        </a:p>
      </dgm:t>
    </dgm:pt>
    <dgm:pt modelId="{D5D9D4CC-3A3B-475B-B41B-2A8C8EEAE094}" type="parTrans" cxnId="{04F54A30-94AA-42CA-B74F-547DCF458E02}">
      <dgm:prSet/>
      <dgm:spPr/>
      <dgm:t>
        <a:bodyPr/>
        <a:lstStyle/>
        <a:p>
          <a:endParaRPr lang="en-US"/>
        </a:p>
      </dgm:t>
    </dgm:pt>
    <dgm:pt modelId="{889E31ED-6621-48F0-BCBD-DA6DA11AA072}" type="sibTrans" cxnId="{04F54A30-94AA-42CA-B74F-547DCF458E02}">
      <dgm:prSet/>
      <dgm:spPr/>
      <dgm:t>
        <a:bodyPr/>
        <a:lstStyle/>
        <a:p>
          <a:endParaRPr lang="en-US"/>
        </a:p>
      </dgm:t>
    </dgm:pt>
    <dgm:pt modelId="{55761B8A-1293-4EAE-8E1B-82CA6E75A2F3}">
      <dgm:prSet custT="1"/>
      <dgm:spPr/>
      <dgm:t>
        <a:bodyPr/>
        <a:lstStyle/>
        <a:p>
          <a:endParaRPr lang="en-US" sz="2800" b="1" dirty="0">
            <a:solidFill>
              <a:schemeClr val="accent4"/>
            </a:solidFill>
          </a:endParaRPr>
        </a:p>
      </dgm:t>
    </dgm:pt>
    <dgm:pt modelId="{2DE1FE1A-AE76-4370-8AA8-76D0C4BEE7F6}" type="parTrans" cxnId="{DB8B7176-A476-46F4-B71A-BD4AB62EE36B}">
      <dgm:prSet/>
      <dgm:spPr/>
      <dgm:t>
        <a:bodyPr/>
        <a:lstStyle/>
        <a:p>
          <a:endParaRPr lang="en-US"/>
        </a:p>
      </dgm:t>
    </dgm:pt>
    <dgm:pt modelId="{FC730EDB-515C-41A7-A5DC-C553F1DE0B92}" type="sibTrans" cxnId="{DB8B7176-A476-46F4-B71A-BD4AB62EE36B}">
      <dgm:prSet/>
      <dgm:spPr/>
      <dgm:t>
        <a:bodyPr/>
        <a:lstStyle/>
        <a:p>
          <a:endParaRPr lang="en-US"/>
        </a:p>
      </dgm:t>
    </dgm:pt>
    <dgm:pt modelId="{F8E54C21-C748-4289-A731-EE3663A6674A}">
      <dgm:prSet custT="1"/>
      <dgm:spPr/>
      <dgm:t>
        <a:bodyPr/>
        <a:lstStyle/>
        <a:p>
          <a:endParaRPr lang="en-US" sz="2800" b="1" dirty="0">
            <a:solidFill>
              <a:schemeClr val="accent4"/>
            </a:solidFill>
          </a:endParaRPr>
        </a:p>
      </dgm:t>
    </dgm:pt>
    <dgm:pt modelId="{99364677-2A75-42F0-8731-1FDF5F2E8E51}" type="parTrans" cxnId="{76F2FACE-36A9-4315-99FA-54FDE5CAC19B}">
      <dgm:prSet/>
      <dgm:spPr/>
      <dgm:t>
        <a:bodyPr/>
        <a:lstStyle/>
        <a:p>
          <a:endParaRPr lang="en-US"/>
        </a:p>
      </dgm:t>
    </dgm:pt>
    <dgm:pt modelId="{41273558-5A62-4F9C-87FE-7D12700BBEAC}" type="sibTrans" cxnId="{76F2FACE-36A9-4315-99FA-54FDE5CAC19B}">
      <dgm:prSet/>
      <dgm:spPr/>
      <dgm:t>
        <a:bodyPr/>
        <a:lstStyle/>
        <a:p>
          <a:endParaRPr lang="en-US"/>
        </a:p>
      </dgm:t>
    </dgm:pt>
    <dgm:pt modelId="{607289DC-9615-452E-B4DB-D6D353BAEC3B}" type="pres">
      <dgm:prSet presAssocID="{1610D047-1EC6-4B7E-ABE6-2196BD1B8A77}" presName="root" presStyleCnt="0">
        <dgm:presLayoutVars>
          <dgm:dir/>
          <dgm:resizeHandles val="exact"/>
        </dgm:presLayoutVars>
      </dgm:prSet>
      <dgm:spPr/>
    </dgm:pt>
    <dgm:pt modelId="{3A20633D-2E5D-4C66-BD39-B5FA74F6E0B9}" type="pres">
      <dgm:prSet presAssocID="{F4370236-1837-4BB7-BEE9-4612D662045D}" presName="compNode" presStyleCnt="0"/>
      <dgm:spPr/>
    </dgm:pt>
    <dgm:pt modelId="{3EDE5D3E-FD74-49BD-8A7E-22B54686BA28}" type="pres">
      <dgm:prSet presAssocID="{F4370236-1837-4BB7-BEE9-4612D662045D}" presName="bgRect" presStyleLbl="bgShp" presStyleIdx="0" presStyleCnt="5"/>
      <dgm:spPr/>
    </dgm:pt>
    <dgm:pt modelId="{258176A3-5F80-412D-83F1-791B7E14C59C}" type="pres">
      <dgm:prSet presAssocID="{F4370236-1837-4BB7-BEE9-4612D662045D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sic"/>
        </a:ext>
      </dgm:extLst>
    </dgm:pt>
    <dgm:pt modelId="{388C5B17-498D-4BF2-B360-E2B55A7B8659}" type="pres">
      <dgm:prSet presAssocID="{F4370236-1837-4BB7-BEE9-4612D662045D}" presName="spaceRect" presStyleCnt="0"/>
      <dgm:spPr/>
    </dgm:pt>
    <dgm:pt modelId="{05BB2712-27C2-425C-8D7A-A3334AE757E7}" type="pres">
      <dgm:prSet presAssocID="{F4370236-1837-4BB7-BEE9-4612D662045D}" presName="parTx" presStyleLbl="revTx" presStyleIdx="0" presStyleCnt="5">
        <dgm:presLayoutVars>
          <dgm:chMax val="0"/>
          <dgm:chPref val="0"/>
        </dgm:presLayoutVars>
      </dgm:prSet>
      <dgm:spPr/>
    </dgm:pt>
    <dgm:pt modelId="{7AB99A08-EA7E-4403-9171-E03FAC516BE8}" type="pres">
      <dgm:prSet presAssocID="{BBF74074-F470-4640-A704-44711DED507F}" presName="sibTrans" presStyleCnt="0"/>
      <dgm:spPr/>
    </dgm:pt>
    <dgm:pt modelId="{678DB8C5-A7D8-4ECB-AC9B-28A7184B9B2B}" type="pres">
      <dgm:prSet presAssocID="{245877F5-C669-4AFD-AD06-3404F66E15F7}" presName="compNode" presStyleCnt="0"/>
      <dgm:spPr/>
    </dgm:pt>
    <dgm:pt modelId="{B316C85F-13E3-41B6-A1EE-77E6389E1BF8}" type="pres">
      <dgm:prSet presAssocID="{245877F5-C669-4AFD-AD06-3404F66E15F7}" presName="bgRect" presStyleLbl="bgShp" presStyleIdx="1" presStyleCnt="5"/>
      <dgm:spPr/>
    </dgm:pt>
    <dgm:pt modelId="{F707FBEA-70D6-4992-8AF8-E4378B008E3F}" type="pres">
      <dgm:prSet presAssocID="{245877F5-C669-4AFD-AD06-3404F66E15F7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et"/>
        </a:ext>
      </dgm:extLst>
    </dgm:pt>
    <dgm:pt modelId="{018D4142-5A66-4933-9C2C-1293D0A5F68D}" type="pres">
      <dgm:prSet presAssocID="{245877F5-C669-4AFD-AD06-3404F66E15F7}" presName="spaceRect" presStyleCnt="0"/>
      <dgm:spPr/>
    </dgm:pt>
    <dgm:pt modelId="{01921B66-7CC1-447E-BCF0-6A58D126656F}" type="pres">
      <dgm:prSet presAssocID="{245877F5-C669-4AFD-AD06-3404F66E15F7}" presName="parTx" presStyleLbl="revTx" presStyleIdx="1" presStyleCnt="5">
        <dgm:presLayoutVars>
          <dgm:chMax val="0"/>
          <dgm:chPref val="0"/>
        </dgm:presLayoutVars>
      </dgm:prSet>
      <dgm:spPr/>
    </dgm:pt>
    <dgm:pt modelId="{344CCB86-0CEA-482C-AED9-DE55DE91CC09}" type="pres">
      <dgm:prSet presAssocID="{1DD40741-4036-48BB-A402-5F9D41FBDB85}" presName="sibTrans" presStyleCnt="0"/>
      <dgm:spPr/>
    </dgm:pt>
    <dgm:pt modelId="{66E1DEFE-A0BB-4438-88ED-1B62B4BDC1AF}" type="pres">
      <dgm:prSet presAssocID="{4E5949FE-1CA2-4186-8CF1-029DA65D4606}" presName="compNode" presStyleCnt="0"/>
      <dgm:spPr/>
    </dgm:pt>
    <dgm:pt modelId="{F4C7845E-77BC-4DA4-9258-F6C45D9D97E1}" type="pres">
      <dgm:prSet presAssocID="{4E5949FE-1CA2-4186-8CF1-029DA65D4606}" presName="bgRect" presStyleLbl="bgShp" presStyleIdx="2" presStyleCnt="5"/>
      <dgm:spPr/>
    </dgm:pt>
    <dgm:pt modelId="{E850B4F4-CCB9-489C-B174-97528B2B3B94}" type="pres">
      <dgm:prSet presAssocID="{4E5949FE-1CA2-4186-8CF1-029DA65D4606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phone"/>
        </a:ext>
      </dgm:extLst>
    </dgm:pt>
    <dgm:pt modelId="{6BB5F132-5284-434A-9B41-5F9795196662}" type="pres">
      <dgm:prSet presAssocID="{4E5949FE-1CA2-4186-8CF1-029DA65D4606}" presName="spaceRect" presStyleCnt="0"/>
      <dgm:spPr/>
    </dgm:pt>
    <dgm:pt modelId="{58C116D9-48DA-4F5E-8940-B5964F3A1F9A}" type="pres">
      <dgm:prSet presAssocID="{4E5949FE-1CA2-4186-8CF1-029DA65D4606}" presName="parTx" presStyleLbl="revTx" presStyleIdx="2" presStyleCnt="5">
        <dgm:presLayoutVars>
          <dgm:chMax val="0"/>
          <dgm:chPref val="0"/>
        </dgm:presLayoutVars>
      </dgm:prSet>
      <dgm:spPr/>
    </dgm:pt>
    <dgm:pt modelId="{9B236C19-924A-495D-AA6D-9A934CB65022}" type="pres">
      <dgm:prSet presAssocID="{889E31ED-6621-48F0-BCBD-DA6DA11AA072}" presName="sibTrans" presStyleCnt="0"/>
      <dgm:spPr/>
    </dgm:pt>
    <dgm:pt modelId="{2A17B26B-A4DD-424A-AC0D-27232A6A5516}" type="pres">
      <dgm:prSet presAssocID="{55761B8A-1293-4EAE-8E1B-82CA6E75A2F3}" presName="compNode" presStyleCnt="0"/>
      <dgm:spPr/>
    </dgm:pt>
    <dgm:pt modelId="{D5137266-D2DA-477E-B449-29B4839888CD}" type="pres">
      <dgm:prSet presAssocID="{55761B8A-1293-4EAE-8E1B-82CA6E75A2F3}" presName="bgRect" presStyleLbl="bgShp" presStyleIdx="3" presStyleCnt="5" custLinFactNeighborX="17670" custLinFactNeighborY="-4244"/>
      <dgm:spPr/>
    </dgm:pt>
    <dgm:pt modelId="{8B9AE4DE-B5BF-4909-BAD6-680C8572DEF6}" type="pres">
      <dgm:prSet presAssocID="{55761B8A-1293-4EAE-8E1B-82CA6E75A2F3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4AE3EF2C-BFDA-40E8-AD45-FA59001663BA}" type="pres">
      <dgm:prSet presAssocID="{55761B8A-1293-4EAE-8E1B-82CA6E75A2F3}" presName="spaceRect" presStyleCnt="0"/>
      <dgm:spPr/>
    </dgm:pt>
    <dgm:pt modelId="{B618B152-86E5-45E4-A286-F7AE62D7068A}" type="pres">
      <dgm:prSet presAssocID="{55761B8A-1293-4EAE-8E1B-82CA6E75A2F3}" presName="parTx" presStyleLbl="revTx" presStyleIdx="3" presStyleCnt="5">
        <dgm:presLayoutVars>
          <dgm:chMax val="0"/>
          <dgm:chPref val="0"/>
        </dgm:presLayoutVars>
      </dgm:prSet>
      <dgm:spPr/>
    </dgm:pt>
    <dgm:pt modelId="{23270D0B-C732-4800-AE17-706D42A203FC}" type="pres">
      <dgm:prSet presAssocID="{FC730EDB-515C-41A7-A5DC-C553F1DE0B92}" presName="sibTrans" presStyleCnt="0"/>
      <dgm:spPr/>
    </dgm:pt>
    <dgm:pt modelId="{B61619F1-724E-4CD3-BA38-7889F8A1F67C}" type="pres">
      <dgm:prSet presAssocID="{F8E54C21-C748-4289-A731-EE3663A6674A}" presName="compNode" presStyleCnt="0"/>
      <dgm:spPr/>
    </dgm:pt>
    <dgm:pt modelId="{DBBA4FB7-788E-40B5-A17C-676E15CD3D42}" type="pres">
      <dgm:prSet presAssocID="{F8E54C21-C748-4289-A731-EE3663A6674A}" presName="bgRect" presStyleLbl="bgShp" presStyleIdx="4" presStyleCnt="5"/>
      <dgm:spPr/>
    </dgm:pt>
    <dgm:pt modelId="{D36E280E-AC72-43C2-8031-EF971F7C6D1A}" type="pres">
      <dgm:prSet presAssocID="{F8E54C21-C748-4289-A731-EE3663A6674A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lar system"/>
        </a:ext>
      </dgm:extLst>
    </dgm:pt>
    <dgm:pt modelId="{8FA97BD4-538C-4FB2-9905-FEB399F1266B}" type="pres">
      <dgm:prSet presAssocID="{F8E54C21-C748-4289-A731-EE3663A6674A}" presName="spaceRect" presStyleCnt="0"/>
      <dgm:spPr/>
    </dgm:pt>
    <dgm:pt modelId="{BA18B40B-D058-42FF-811E-0EF64E7521D4}" type="pres">
      <dgm:prSet presAssocID="{F8E54C21-C748-4289-A731-EE3663A6674A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CA2BA10E-9F77-4BDF-A91F-59DDE0821332}" type="presOf" srcId="{1610D047-1EC6-4B7E-ABE6-2196BD1B8A77}" destId="{607289DC-9615-452E-B4DB-D6D353BAEC3B}" srcOrd="0" destOrd="0" presId="urn:microsoft.com/office/officeart/2018/2/layout/IconVerticalSolidList"/>
    <dgm:cxn modelId="{7EBCEC12-A305-43AC-8B86-BDBA7794723D}" type="presOf" srcId="{55761B8A-1293-4EAE-8E1B-82CA6E75A2F3}" destId="{B618B152-86E5-45E4-A286-F7AE62D7068A}" srcOrd="0" destOrd="0" presId="urn:microsoft.com/office/officeart/2018/2/layout/IconVerticalSolidList"/>
    <dgm:cxn modelId="{04F54A30-94AA-42CA-B74F-547DCF458E02}" srcId="{1610D047-1EC6-4B7E-ABE6-2196BD1B8A77}" destId="{4E5949FE-1CA2-4186-8CF1-029DA65D4606}" srcOrd="2" destOrd="0" parTransId="{D5D9D4CC-3A3B-475B-B41B-2A8C8EEAE094}" sibTransId="{889E31ED-6621-48F0-BCBD-DA6DA11AA072}"/>
    <dgm:cxn modelId="{E6864546-6AE2-4336-A0FB-CA66F345DB1C}" type="presOf" srcId="{F8E54C21-C748-4289-A731-EE3663A6674A}" destId="{BA18B40B-D058-42FF-811E-0EF64E7521D4}" srcOrd="0" destOrd="0" presId="urn:microsoft.com/office/officeart/2018/2/layout/IconVerticalSolidList"/>
    <dgm:cxn modelId="{5217A34E-51C4-4555-9C8E-0F9BBD157F5A}" type="presOf" srcId="{245877F5-C669-4AFD-AD06-3404F66E15F7}" destId="{01921B66-7CC1-447E-BCF0-6A58D126656F}" srcOrd="0" destOrd="0" presId="urn:microsoft.com/office/officeart/2018/2/layout/IconVerticalSolidList"/>
    <dgm:cxn modelId="{360B0570-C52E-40E4-BCF5-AF866CCDB31C}" srcId="{1610D047-1EC6-4B7E-ABE6-2196BD1B8A77}" destId="{245877F5-C669-4AFD-AD06-3404F66E15F7}" srcOrd="1" destOrd="0" parTransId="{6F8FE0D9-C633-4F17-9A18-070064E51537}" sibTransId="{1DD40741-4036-48BB-A402-5F9D41FBDB85}"/>
    <dgm:cxn modelId="{DB8B7176-A476-46F4-B71A-BD4AB62EE36B}" srcId="{1610D047-1EC6-4B7E-ABE6-2196BD1B8A77}" destId="{55761B8A-1293-4EAE-8E1B-82CA6E75A2F3}" srcOrd="3" destOrd="0" parTransId="{2DE1FE1A-AE76-4370-8AA8-76D0C4BEE7F6}" sibTransId="{FC730EDB-515C-41A7-A5DC-C553F1DE0B92}"/>
    <dgm:cxn modelId="{1BD30F81-4783-4960-8529-AB516B7E7202}" type="presOf" srcId="{4E5949FE-1CA2-4186-8CF1-029DA65D4606}" destId="{58C116D9-48DA-4F5E-8940-B5964F3A1F9A}" srcOrd="0" destOrd="0" presId="urn:microsoft.com/office/officeart/2018/2/layout/IconVerticalSolidList"/>
    <dgm:cxn modelId="{97947B90-5D72-4612-A0C0-EC5B987B81B1}" srcId="{1610D047-1EC6-4B7E-ABE6-2196BD1B8A77}" destId="{F4370236-1837-4BB7-BEE9-4612D662045D}" srcOrd="0" destOrd="0" parTransId="{9B41A5A2-398D-4414-8B8E-AC010D78E1CD}" sibTransId="{BBF74074-F470-4640-A704-44711DED507F}"/>
    <dgm:cxn modelId="{FE9A40C0-460B-4620-B07A-6049187EC932}" type="presOf" srcId="{F4370236-1837-4BB7-BEE9-4612D662045D}" destId="{05BB2712-27C2-425C-8D7A-A3334AE757E7}" srcOrd="0" destOrd="0" presId="urn:microsoft.com/office/officeart/2018/2/layout/IconVerticalSolidList"/>
    <dgm:cxn modelId="{76F2FACE-36A9-4315-99FA-54FDE5CAC19B}" srcId="{1610D047-1EC6-4B7E-ABE6-2196BD1B8A77}" destId="{F8E54C21-C748-4289-A731-EE3663A6674A}" srcOrd="4" destOrd="0" parTransId="{99364677-2A75-42F0-8731-1FDF5F2E8E51}" sibTransId="{41273558-5A62-4F9C-87FE-7D12700BBEAC}"/>
    <dgm:cxn modelId="{F0756199-3A34-434C-B83B-4F49E234875B}" type="presParOf" srcId="{607289DC-9615-452E-B4DB-D6D353BAEC3B}" destId="{3A20633D-2E5D-4C66-BD39-B5FA74F6E0B9}" srcOrd="0" destOrd="0" presId="urn:microsoft.com/office/officeart/2018/2/layout/IconVerticalSolidList"/>
    <dgm:cxn modelId="{05C051B9-975A-4B60-9963-F2057B50010E}" type="presParOf" srcId="{3A20633D-2E5D-4C66-BD39-B5FA74F6E0B9}" destId="{3EDE5D3E-FD74-49BD-8A7E-22B54686BA28}" srcOrd="0" destOrd="0" presId="urn:microsoft.com/office/officeart/2018/2/layout/IconVerticalSolidList"/>
    <dgm:cxn modelId="{27E1A31F-B0DC-4F9B-B56A-875CAB26AA15}" type="presParOf" srcId="{3A20633D-2E5D-4C66-BD39-B5FA74F6E0B9}" destId="{258176A3-5F80-412D-83F1-791B7E14C59C}" srcOrd="1" destOrd="0" presId="urn:microsoft.com/office/officeart/2018/2/layout/IconVerticalSolidList"/>
    <dgm:cxn modelId="{B5310AA7-2892-451A-B65A-DF97D4646C1F}" type="presParOf" srcId="{3A20633D-2E5D-4C66-BD39-B5FA74F6E0B9}" destId="{388C5B17-498D-4BF2-B360-E2B55A7B8659}" srcOrd="2" destOrd="0" presId="urn:microsoft.com/office/officeart/2018/2/layout/IconVerticalSolidList"/>
    <dgm:cxn modelId="{4CD77723-2223-4FAE-AD08-024A156ADBF5}" type="presParOf" srcId="{3A20633D-2E5D-4C66-BD39-B5FA74F6E0B9}" destId="{05BB2712-27C2-425C-8D7A-A3334AE757E7}" srcOrd="3" destOrd="0" presId="urn:microsoft.com/office/officeart/2018/2/layout/IconVerticalSolidList"/>
    <dgm:cxn modelId="{DC7DE09D-888D-48B3-BC11-299910A61246}" type="presParOf" srcId="{607289DC-9615-452E-B4DB-D6D353BAEC3B}" destId="{7AB99A08-EA7E-4403-9171-E03FAC516BE8}" srcOrd="1" destOrd="0" presId="urn:microsoft.com/office/officeart/2018/2/layout/IconVerticalSolidList"/>
    <dgm:cxn modelId="{49AEFF70-067F-48E0-B936-8F5DC2999DE6}" type="presParOf" srcId="{607289DC-9615-452E-B4DB-D6D353BAEC3B}" destId="{678DB8C5-A7D8-4ECB-AC9B-28A7184B9B2B}" srcOrd="2" destOrd="0" presId="urn:microsoft.com/office/officeart/2018/2/layout/IconVerticalSolidList"/>
    <dgm:cxn modelId="{B76CF1D4-DDDB-4456-B745-A169618FB6B7}" type="presParOf" srcId="{678DB8C5-A7D8-4ECB-AC9B-28A7184B9B2B}" destId="{B316C85F-13E3-41B6-A1EE-77E6389E1BF8}" srcOrd="0" destOrd="0" presId="urn:microsoft.com/office/officeart/2018/2/layout/IconVerticalSolidList"/>
    <dgm:cxn modelId="{5D967418-2A47-43DA-8DCC-87999F2D6759}" type="presParOf" srcId="{678DB8C5-A7D8-4ECB-AC9B-28A7184B9B2B}" destId="{F707FBEA-70D6-4992-8AF8-E4378B008E3F}" srcOrd="1" destOrd="0" presId="urn:microsoft.com/office/officeart/2018/2/layout/IconVerticalSolidList"/>
    <dgm:cxn modelId="{A67B523E-F7FF-4888-9666-C3A278EE77D9}" type="presParOf" srcId="{678DB8C5-A7D8-4ECB-AC9B-28A7184B9B2B}" destId="{018D4142-5A66-4933-9C2C-1293D0A5F68D}" srcOrd="2" destOrd="0" presId="urn:microsoft.com/office/officeart/2018/2/layout/IconVerticalSolidList"/>
    <dgm:cxn modelId="{471D92A1-069E-4744-AA03-5CDC4DF387CA}" type="presParOf" srcId="{678DB8C5-A7D8-4ECB-AC9B-28A7184B9B2B}" destId="{01921B66-7CC1-447E-BCF0-6A58D126656F}" srcOrd="3" destOrd="0" presId="urn:microsoft.com/office/officeart/2018/2/layout/IconVerticalSolidList"/>
    <dgm:cxn modelId="{A02E27DC-2908-4141-901D-D2961C62352F}" type="presParOf" srcId="{607289DC-9615-452E-B4DB-D6D353BAEC3B}" destId="{344CCB86-0CEA-482C-AED9-DE55DE91CC09}" srcOrd="3" destOrd="0" presId="urn:microsoft.com/office/officeart/2018/2/layout/IconVerticalSolidList"/>
    <dgm:cxn modelId="{272FE904-8297-4090-9517-9AD967F5C187}" type="presParOf" srcId="{607289DC-9615-452E-B4DB-D6D353BAEC3B}" destId="{66E1DEFE-A0BB-4438-88ED-1B62B4BDC1AF}" srcOrd="4" destOrd="0" presId="urn:microsoft.com/office/officeart/2018/2/layout/IconVerticalSolidList"/>
    <dgm:cxn modelId="{805F4BFA-B5FE-47CB-A863-43DE1731AD92}" type="presParOf" srcId="{66E1DEFE-A0BB-4438-88ED-1B62B4BDC1AF}" destId="{F4C7845E-77BC-4DA4-9258-F6C45D9D97E1}" srcOrd="0" destOrd="0" presId="urn:microsoft.com/office/officeart/2018/2/layout/IconVerticalSolidList"/>
    <dgm:cxn modelId="{61E17AE7-00B0-4956-948D-B0862133FAFC}" type="presParOf" srcId="{66E1DEFE-A0BB-4438-88ED-1B62B4BDC1AF}" destId="{E850B4F4-CCB9-489C-B174-97528B2B3B94}" srcOrd="1" destOrd="0" presId="urn:microsoft.com/office/officeart/2018/2/layout/IconVerticalSolidList"/>
    <dgm:cxn modelId="{8A1A7ABB-325C-4097-9445-A2086834A88F}" type="presParOf" srcId="{66E1DEFE-A0BB-4438-88ED-1B62B4BDC1AF}" destId="{6BB5F132-5284-434A-9B41-5F9795196662}" srcOrd="2" destOrd="0" presId="urn:microsoft.com/office/officeart/2018/2/layout/IconVerticalSolidList"/>
    <dgm:cxn modelId="{ABD2D422-E67E-4D18-9EAB-4B148B6ED397}" type="presParOf" srcId="{66E1DEFE-A0BB-4438-88ED-1B62B4BDC1AF}" destId="{58C116D9-48DA-4F5E-8940-B5964F3A1F9A}" srcOrd="3" destOrd="0" presId="urn:microsoft.com/office/officeart/2018/2/layout/IconVerticalSolidList"/>
    <dgm:cxn modelId="{767A3C87-60F4-41E4-B2D7-6B30B579CEF7}" type="presParOf" srcId="{607289DC-9615-452E-B4DB-D6D353BAEC3B}" destId="{9B236C19-924A-495D-AA6D-9A934CB65022}" srcOrd="5" destOrd="0" presId="urn:microsoft.com/office/officeart/2018/2/layout/IconVerticalSolidList"/>
    <dgm:cxn modelId="{5AFF6E99-50F8-40C2-B598-17AF40F0202C}" type="presParOf" srcId="{607289DC-9615-452E-B4DB-D6D353BAEC3B}" destId="{2A17B26B-A4DD-424A-AC0D-27232A6A5516}" srcOrd="6" destOrd="0" presId="urn:microsoft.com/office/officeart/2018/2/layout/IconVerticalSolidList"/>
    <dgm:cxn modelId="{C137C963-1659-4D46-976F-A44F3E0312DF}" type="presParOf" srcId="{2A17B26B-A4DD-424A-AC0D-27232A6A5516}" destId="{D5137266-D2DA-477E-B449-29B4839888CD}" srcOrd="0" destOrd="0" presId="urn:microsoft.com/office/officeart/2018/2/layout/IconVerticalSolidList"/>
    <dgm:cxn modelId="{3A290A3A-CD5F-46C2-905D-9F16DFF59C6A}" type="presParOf" srcId="{2A17B26B-A4DD-424A-AC0D-27232A6A5516}" destId="{8B9AE4DE-B5BF-4909-BAD6-680C8572DEF6}" srcOrd="1" destOrd="0" presId="urn:microsoft.com/office/officeart/2018/2/layout/IconVerticalSolidList"/>
    <dgm:cxn modelId="{4F1D3896-55EC-4090-A060-18C87F29771B}" type="presParOf" srcId="{2A17B26B-A4DD-424A-AC0D-27232A6A5516}" destId="{4AE3EF2C-BFDA-40E8-AD45-FA59001663BA}" srcOrd="2" destOrd="0" presId="urn:microsoft.com/office/officeart/2018/2/layout/IconVerticalSolidList"/>
    <dgm:cxn modelId="{065B6A78-D278-43C4-9293-A735E26EA998}" type="presParOf" srcId="{2A17B26B-A4DD-424A-AC0D-27232A6A5516}" destId="{B618B152-86E5-45E4-A286-F7AE62D7068A}" srcOrd="3" destOrd="0" presId="urn:microsoft.com/office/officeart/2018/2/layout/IconVerticalSolidList"/>
    <dgm:cxn modelId="{030C31D4-EF4D-404D-8926-66DE06578607}" type="presParOf" srcId="{607289DC-9615-452E-B4DB-D6D353BAEC3B}" destId="{23270D0B-C732-4800-AE17-706D42A203FC}" srcOrd="7" destOrd="0" presId="urn:microsoft.com/office/officeart/2018/2/layout/IconVerticalSolidList"/>
    <dgm:cxn modelId="{A90E3BAB-42D8-4D92-9FBF-E82B4898B2EC}" type="presParOf" srcId="{607289DC-9615-452E-B4DB-D6D353BAEC3B}" destId="{B61619F1-724E-4CD3-BA38-7889F8A1F67C}" srcOrd="8" destOrd="0" presId="urn:microsoft.com/office/officeart/2018/2/layout/IconVerticalSolidList"/>
    <dgm:cxn modelId="{AAC0C017-FF00-4805-832F-B2BC2AE37520}" type="presParOf" srcId="{B61619F1-724E-4CD3-BA38-7889F8A1F67C}" destId="{DBBA4FB7-788E-40B5-A17C-676E15CD3D42}" srcOrd="0" destOrd="0" presId="urn:microsoft.com/office/officeart/2018/2/layout/IconVerticalSolidList"/>
    <dgm:cxn modelId="{98BB658B-D335-4D60-AA58-88304DAB88B4}" type="presParOf" srcId="{B61619F1-724E-4CD3-BA38-7889F8A1F67C}" destId="{D36E280E-AC72-43C2-8031-EF971F7C6D1A}" srcOrd="1" destOrd="0" presId="urn:microsoft.com/office/officeart/2018/2/layout/IconVerticalSolidList"/>
    <dgm:cxn modelId="{7D51C3D9-A9C2-4F7F-97C4-79984E8B0DF7}" type="presParOf" srcId="{B61619F1-724E-4CD3-BA38-7889F8A1F67C}" destId="{8FA97BD4-538C-4FB2-9905-FEB399F1266B}" srcOrd="2" destOrd="0" presId="urn:microsoft.com/office/officeart/2018/2/layout/IconVerticalSolidList"/>
    <dgm:cxn modelId="{7F0E6CDB-CA3C-4B81-A4C2-285447DD4B47}" type="presParOf" srcId="{B61619F1-724E-4CD3-BA38-7889F8A1F67C}" destId="{BA18B40B-D058-42FF-811E-0EF64E7521D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A9C87B-C132-4A17-9EF3-85663A3114F9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C0FEBA-1EC2-4CE6-A624-95B2386B0877}">
      <dgm:prSet custT="1"/>
      <dgm:spPr/>
      <dgm:t>
        <a:bodyPr/>
        <a:lstStyle/>
        <a:p>
          <a:pPr algn="ctr"/>
          <a:r>
            <a:rPr lang="en-US" sz="6600" dirty="0">
              <a:solidFill>
                <a:srgbClr val="FF0000"/>
              </a:solidFill>
              <a:latin typeface="Garamond" panose="02020404030301010803" pitchFamily="18" charset="0"/>
            </a:rPr>
            <a:t>Bro. Herbert Morain;</a:t>
          </a:r>
        </a:p>
      </dgm:t>
    </dgm:pt>
    <dgm:pt modelId="{ECA24EF6-667D-4A60-BBDD-960B07B5857C}" type="parTrans" cxnId="{E7696803-1B39-469D-86AD-AC5E81F2CF87}">
      <dgm:prSet/>
      <dgm:spPr/>
      <dgm:t>
        <a:bodyPr/>
        <a:lstStyle/>
        <a:p>
          <a:endParaRPr lang="en-US"/>
        </a:p>
      </dgm:t>
    </dgm:pt>
    <dgm:pt modelId="{61059BC8-2058-4B0D-9C2E-F4D4EE317914}" type="sibTrans" cxnId="{E7696803-1B39-469D-86AD-AC5E81F2CF87}">
      <dgm:prSet/>
      <dgm:spPr/>
      <dgm:t>
        <a:bodyPr/>
        <a:lstStyle/>
        <a:p>
          <a:endParaRPr lang="en-US"/>
        </a:p>
      </dgm:t>
    </dgm:pt>
    <dgm:pt modelId="{7385E2E2-574D-4F07-BCEE-49D0E73A0E15}" type="pres">
      <dgm:prSet presAssocID="{28A9C87B-C132-4A17-9EF3-85663A3114F9}" presName="linear" presStyleCnt="0">
        <dgm:presLayoutVars>
          <dgm:animLvl val="lvl"/>
          <dgm:resizeHandles val="exact"/>
        </dgm:presLayoutVars>
      </dgm:prSet>
      <dgm:spPr/>
    </dgm:pt>
    <dgm:pt modelId="{96AEA438-DDD5-41D4-B67F-4276F7860C17}" type="pres">
      <dgm:prSet presAssocID="{B3C0FEBA-1EC2-4CE6-A624-95B2386B087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7696803-1B39-469D-86AD-AC5E81F2CF87}" srcId="{28A9C87B-C132-4A17-9EF3-85663A3114F9}" destId="{B3C0FEBA-1EC2-4CE6-A624-95B2386B0877}" srcOrd="0" destOrd="0" parTransId="{ECA24EF6-667D-4A60-BBDD-960B07B5857C}" sibTransId="{61059BC8-2058-4B0D-9C2E-F4D4EE317914}"/>
    <dgm:cxn modelId="{ADA72E68-3D54-472E-BC3C-A51476A0C6E5}" type="presOf" srcId="{28A9C87B-C132-4A17-9EF3-85663A3114F9}" destId="{7385E2E2-574D-4F07-BCEE-49D0E73A0E15}" srcOrd="0" destOrd="0" presId="urn:microsoft.com/office/officeart/2005/8/layout/vList2"/>
    <dgm:cxn modelId="{3DCB96FC-9A85-4716-97D0-F4C3BBF3DE45}" type="presOf" srcId="{B3C0FEBA-1EC2-4CE6-A624-95B2386B0877}" destId="{96AEA438-DDD5-41D4-B67F-4276F7860C17}" srcOrd="0" destOrd="0" presId="urn:microsoft.com/office/officeart/2005/8/layout/vList2"/>
    <dgm:cxn modelId="{A462EDB2-276C-4921-B76D-116CA76D9B7C}" type="presParOf" srcId="{7385E2E2-574D-4F07-BCEE-49D0E73A0E15}" destId="{96AEA438-DDD5-41D4-B67F-4276F7860C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A9C87B-C132-4A17-9EF3-85663A3114F9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C0FEBA-1EC2-4CE6-A624-95B2386B0877}">
      <dgm:prSet/>
      <dgm:spPr/>
      <dgm:t>
        <a:bodyPr/>
        <a:lstStyle/>
        <a:p>
          <a:r>
            <a:rPr lang="en-US" dirty="0"/>
            <a:t>Sis. Odelle Finlay; Bro. Tyron James; </a:t>
          </a:r>
        </a:p>
      </dgm:t>
    </dgm:pt>
    <dgm:pt modelId="{ECA24EF6-667D-4A60-BBDD-960B07B5857C}" type="parTrans" cxnId="{E7696803-1B39-469D-86AD-AC5E81F2CF87}">
      <dgm:prSet/>
      <dgm:spPr/>
      <dgm:t>
        <a:bodyPr/>
        <a:lstStyle/>
        <a:p>
          <a:endParaRPr lang="en-US"/>
        </a:p>
      </dgm:t>
    </dgm:pt>
    <dgm:pt modelId="{61059BC8-2058-4B0D-9C2E-F4D4EE317914}" type="sibTrans" cxnId="{E7696803-1B39-469D-86AD-AC5E81F2CF87}">
      <dgm:prSet/>
      <dgm:spPr/>
      <dgm:t>
        <a:bodyPr/>
        <a:lstStyle/>
        <a:p>
          <a:endParaRPr lang="en-US"/>
        </a:p>
      </dgm:t>
    </dgm:pt>
    <dgm:pt modelId="{63503C53-A1F2-4865-B91E-9FC0F14AEE1A}">
      <dgm:prSet/>
      <dgm:spPr/>
      <dgm:t>
        <a:bodyPr/>
        <a:lstStyle/>
        <a:p>
          <a:r>
            <a:rPr lang="en-US"/>
            <a:t>Bro. Peter Simon; Bro. Carl Worrell (Canada); Bro. Alban Strachan; </a:t>
          </a:r>
        </a:p>
      </dgm:t>
    </dgm:pt>
    <dgm:pt modelId="{A09800E3-65DE-4C45-9FE7-339EDEC28000}" type="parTrans" cxnId="{015CAD6F-6951-4B2B-8F25-E1F08DFB8CC7}">
      <dgm:prSet/>
      <dgm:spPr/>
      <dgm:t>
        <a:bodyPr/>
        <a:lstStyle/>
        <a:p>
          <a:endParaRPr lang="en-US"/>
        </a:p>
      </dgm:t>
    </dgm:pt>
    <dgm:pt modelId="{41FD3715-DAE2-4059-AF05-2A6D6E95DF95}" type="sibTrans" cxnId="{015CAD6F-6951-4B2B-8F25-E1F08DFB8CC7}">
      <dgm:prSet/>
      <dgm:spPr/>
      <dgm:t>
        <a:bodyPr/>
        <a:lstStyle/>
        <a:p>
          <a:endParaRPr lang="en-US"/>
        </a:p>
      </dgm:t>
    </dgm:pt>
    <dgm:pt modelId="{C3049208-019C-4587-A29C-3BA0D778731F}">
      <dgm:prSet/>
      <dgm:spPr/>
      <dgm:t>
        <a:bodyPr/>
        <a:lstStyle/>
        <a:p>
          <a:r>
            <a:rPr lang="en-US"/>
            <a:t>Bro. Hudson McPhail;</a:t>
          </a:r>
        </a:p>
      </dgm:t>
    </dgm:pt>
    <dgm:pt modelId="{4450661B-7598-4814-9C22-23FF64E46F4F}" type="parTrans" cxnId="{36815F37-8A95-4BEE-96B5-17EA4BB4DB93}">
      <dgm:prSet/>
      <dgm:spPr/>
      <dgm:t>
        <a:bodyPr/>
        <a:lstStyle/>
        <a:p>
          <a:endParaRPr lang="en-US"/>
        </a:p>
      </dgm:t>
    </dgm:pt>
    <dgm:pt modelId="{4F70D02D-219A-496B-9EEB-64F8912161D4}" type="sibTrans" cxnId="{36815F37-8A95-4BEE-96B5-17EA4BB4DB93}">
      <dgm:prSet/>
      <dgm:spPr/>
      <dgm:t>
        <a:bodyPr/>
        <a:lstStyle/>
        <a:p>
          <a:endParaRPr lang="en-US"/>
        </a:p>
      </dgm:t>
    </dgm:pt>
    <dgm:pt modelId="{7BC0159C-3C1F-4FA0-83F3-5B20C17EDB6D}">
      <dgm:prSet/>
      <dgm:spPr/>
      <dgm:t>
        <a:bodyPr/>
        <a:lstStyle/>
        <a:p>
          <a:r>
            <a:rPr lang="en-US"/>
            <a:t>Bro. Hensley Francis;</a:t>
          </a:r>
        </a:p>
      </dgm:t>
    </dgm:pt>
    <dgm:pt modelId="{732CA9FC-50CF-4F77-9D8F-638E50E2CE78}" type="parTrans" cxnId="{AEF94DAF-EA35-4663-9B6B-8EF551267953}">
      <dgm:prSet/>
      <dgm:spPr/>
      <dgm:t>
        <a:bodyPr/>
        <a:lstStyle/>
        <a:p>
          <a:endParaRPr lang="en-US"/>
        </a:p>
      </dgm:t>
    </dgm:pt>
    <dgm:pt modelId="{BC48BDC6-B67B-43EB-976B-464210D1AF8F}" type="sibTrans" cxnId="{AEF94DAF-EA35-4663-9B6B-8EF551267953}">
      <dgm:prSet/>
      <dgm:spPr/>
      <dgm:t>
        <a:bodyPr/>
        <a:lstStyle/>
        <a:p>
          <a:endParaRPr lang="en-US"/>
        </a:p>
      </dgm:t>
    </dgm:pt>
    <dgm:pt modelId="{A771F3B1-A5E6-470C-8C8D-AA5873ADAA85}">
      <dgm:prSet/>
      <dgm:spPr/>
      <dgm:t>
        <a:bodyPr/>
        <a:lstStyle/>
        <a:p>
          <a:r>
            <a:rPr lang="en-US" dirty="0"/>
            <a:t>Bro. Darius Lewis (USA);</a:t>
          </a:r>
        </a:p>
      </dgm:t>
    </dgm:pt>
    <dgm:pt modelId="{19461B43-3175-45F0-88D9-A780E54741BA}" type="parTrans" cxnId="{969E52D7-50BD-4F39-AAEA-09459574DFA2}">
      <dgm:prSet/>
      <dgm:spPr/>
      <dgm:t>
        <a:bodyPr/>
        <a:lstStyle/>
        <a:p>
          <a:endParaRPr lang="en-US"/>
        </a:p>
      </dgm:t>
    </dgm:pt>
    <dgm:pt modelId="{210749F0-87A1-4A97-88A5-4AA34ABDB749}" type="sibTrans" cxnId="{969E52D7-50BD-4F39-AAEA-09459574DFA2}">
      <dgm:prSet/>
      <dgm:spPr/>
      <dgm:t>
        <a:bodyPr/>
        <a:lstStyle/>
        <a:p>
          <a:endParaRPr lang="en-US"/>
        </a:p>
      </dgm:t>
    </dgm:pt>
    <dgm:pt modelId="{7385E2E2-574D-4F07-BCEE-49D0E73A0E15}" type="pres">
      <dgm:prSet presAssocID="{28A9C87B-C132-4A17-9EF3-85663A3114F9}" presName="linear" presStyleCnt="0">
        <dgm:presLayoutVars>
          <dgm:animLvl val="lvl"/>
          <dgm:resizeHandles val="exact"/>
        </dgm:presLayoutVars>
      </dgm:prSet>
      <dgm:spPr/>
    </dgm:pt>
    <dgm:pt modelId="{96AEA438-DDD5-41D4-B67F-4276F7860C17}" type="pres">
      <dgm:prSet presAssocID="{B3C0FEBA-1EC2-4CE6-A624-95B2386B087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59F3DD9-BB25-420E-8D25-16BE77CDFB92}" type="pres">
      <dgm:prSet presAssocID="{61059BC8-2058-4B0D-9C2E-F4D4EE317914}" presName="spacer" presStyleCnt="0"/>
      <dgm:spPr/>
    </dgm:pt>
    <dgm:pt modelId="{8C1C2AB1-0D26-49ED-AF1F-5AAC885290C1}" type="pres">
      <dgm:prSet presAssocID="{63503C53-A1F2-4865-B91E-9FC0F14AEE1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8114465-EB69-46EF-AA78-EB7ECB01D0FD}" type="pres">
      <dgm:prSet presAssocID="{41FD3715-DAE2-4059-AF05-2A6D6E95DF95}" presName="spacer" presStyleCnt="0"/>
      <dgm:spPr/>
    </dgm:pt>
    <dgm:pt modelId="{EC01356C-C313-4E3D-BB31-2AD1D58D5A7D}" type="pres">
      <dgm:prSet presAssocID="{C3049208-019C-4587-A29C-3BA0D778731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21E806F-FBAB-4EE0-B67F-CC6E7841CB05}" type="pres">
      <dgm:prSet presAssocID="{4F70D02D-219A-496B-9EEB-64F8912161D4}" presName="spacer" presStyleCnt="0"/>
      <dgm:spPr/>
    </dgm:pt>
    <dgm:pt modelId="{589E8B00-53DD-4A16-90AB-9E337065DF46}" type="pres">
      <dgm:prSet presAssocID="{7BC0159C-3C1F-4FA0-83F3-5B20C17EDB6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6B58B86-BA63-4979-98B2-B19F52FEAD14}" type="pres">
      <dgm:prSet presAssocID="{BC48BDC6-B67B-43EB-976B-464210D1AF8F}" presName="spacer" presStyleCnt="0"/>
      <dgm:spPr/>
    </dgm:pt>
    <dgm:pt modelId="{17F03443-9F16-4D4E-A310-BC0B8966F5F6}" type="pres">
      <dgm:prSet presAssocID="{A771F3B1-A5E6-470C-8C8D-AA5873ADAA8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7696803-1B39-469D-86AD-AC5E81F2CF87}" srcId="{28A9C87B-C132-4A17-9EF3-85663A3114F9}" destId="{B3C0FEBA-1EC2-4CE6-A624-95B2386B0877}" srcOrd="0" destOrd="0" parTransId="{ECA24EF6-667D-4A60-BBDD-960B07B5857C}" sibTransId="{61059BC8-2058-4B0D-9C2E-F4D4EE317914}"/>
    <dgm:cxn modelId="{6C0D6B15-75CE-4704-B451-A7871CE80480}" type="presOf" srcId="{A771F3B1-A5E6-470C-8C8D-AA5873ADAA85}" destId="{17F03443-9F16-4D4E-A310-BC0B8966F5F6}" srcOrd="0" destOrd="0" presId="urn:microsoft.com/office/officeart/2005/8/layout/vList2"/>
    <dgm:cxn modelId="{36815F37-8A95-4BEE-96B5-17EA4BB4DB93}" srcId="{28A9C87B-C132-4A17-9EF3-85663A3114F9}" destId="{C3049208-019C-4587-A29C-3BA0D778731F}" srcOrd="2" destOrd="0" parTransId="{4450661B-7598-4814-9C22-23FF64E46F4F}" sibTransId="{4F70D02D-219A-496B-9EEB-64F8912161D4}"/>
    <dgm:cxn modelId="{ADA72E68-3D54-472E-BC3C-A51476A0C6E5}" type="presOf" srcId="{28A9C87B-C132-4A17-9EF3-85663A3114F9}" destId="{7385E2E2-574D-4F07-BCEE-49D0E73A0E15}" srcOrd="0" destOrd="0" presId="urn:microsoft.com/office/officeart/2005/8/layout/vList2"/>
    <dgm:cxn modelId="{71767F4F-C8DF-4F1B-9527-12B6CCB34FB1}" type="presOf" srcId="{C3049208-019C-4587-A29C-3BA0D778731F}" destId="{EC01356C-C313-4E3D-BB31-2AD1D58D5A7D}" srcOrd="0" destOrd="0" presId="urn:microsoft.com/office/officeart/2005/8/layout/vList2"/>
    <dgm:cxn modelId="{015CAD6F-6951-4B2B-8F25-E1F08DFB8CC7}" srcId="{28A9C87B-C132-4A17-9EF3-85663A3114F9}" destId="{63503C53-A1F2-4865-B91E-9FC0F14AEE1A}" srcOrd="1" destOrd="0" parTransId="{A09800E3-65DE-4C45-9FE7-339EDEC28000}" sibTransId="{41FD3715-DAE2-4059-AF05-2A6D6E95DF95}"/>
    <dgm:cxn modelId="{AEF94DAF-EA35-4663-9B6B-8EF551267953}" srcId="{28A9C87B-C132-4A17-9EF3-85663A3114F9}" destId="{7BC0159C-3C1F-4FA0-83F3-5B20C17EDB6D}" srcOrd="3" destOrd="0" parTransId="{732CA9FC-50CF-4F77-9D8F-638E50E2CE78}" sibTransId="{BC48BDC6-B67B-43EB-976B-464210D1AF8F}"/>
    <dgm:cxn modelId="{63BA2CD1-805F-43E6-9B39-BF5701C2FCF8}" type="presOf" srcId="{7BC0159C-3C1F-4FA0-83F3-5B20C17EDB6D}" destId="{589E8B00-53DD-4A16-90AB-9E337065DF46}" srcOrd="0" destOrd="0" presId="urn:microsoft.com/office/officeart/2005/8/layout/vList2"/>
    <dgm:cxn modelId="{969E52D7-50BD-4F39-AAEA-09459574DFA2}" srcId="{28A9C87B-C132-4A17-9EF3-85663A3114F9}" destId="{A771F3B1-A5E6-470C-8C8D-AA5873ADAA85}" srcOrd="4" destOrd="0" parTransId="{19461B43-3175-45F0-88D9-A780E54741BA}" sibTransId="{210749F0-87A1-4A97-88A5-4AA34ABDB749}"/>
    <dgm:cxn modelId="{2ED35DF9-B6A0-45B6-9765-5150FFEAA904}" type="presOf" srcId="{63503C53-A1F2-4865-B91E-9FC0F14AEE1A}" destId="{8C1C2AB1-0D26-49ED-AF1F-5AAC885290C1}" srcOrd="0" destOrd="0" presId="urn:microsoft.com/office/officeart/2005/8/layout/vList2"/>
    <dgm:cxn modelId="{3DCB96FC-9A85-4716-97D0-F4C3BBF3DE45}" type="presOf" srcId="{B3C0FEBA-1EC2-4CE6-A624-95B2386B0877}" destId="{96AEA438-DDD5-41D4-B67F-4276F7860C17}" srcOrd="0" destOrd="0" presId="urn:microsoft.com/office/officeart/2005/8/layout/vList2"/>
    <dgm:cxn modelId="{A462EDB2-276C-4921-B76D-116CA76D9B7C}" type="presParOf" srcId="{7385E2E2-574D-4F07-BCEE-49D0E73A0E15}" destId="{96AEA438-DDD5-41D4-B67F-4276F7860C17}" srcOrd="0" destOrd="0" presId="urn:microsoft.com/office/officeart/2005/8/layout/vList2"/>
    <dgm:cxn modelId="{D3D45787-EDF5-420D-84F8-094B80D05149}" type="presParOf" srcId="{7385E2E2-574D-4F07-BCEE-49D0E73A0E15}" destId="{559F3DD9-BB25-420E-8D25-16BE77CDFB92}" srcOrd="1" destOrd="0" presId="urn:microsoft.com/office/officeart/2005/8/layout/vList2"/>
    <dgm:cxn modelId="{77D0EBBD-D1F0-4B3E-B173-A268808D4F12}" type="presParOf" srcId="{7385E2E2-574D-4F07-BCEE-49D0E73A0E15}" destId="{8C1C2AB1-0D26-49ED-AF1F-5AAC885290C1}" srcOrd="2" destOrd="0" presId="urn:microsoft.com/office/officeart/2005/8/layout/vList2"/>
    <dgm:cxn modelId="{01EFD55A-F476-445C-8017-007A5FDC33CB}" type="presParOf" srcId="{7385E2E2-574D-4F07-BCEE-49D0E73A0E15}" destId="{F8114465-EB69-46EF-AA78-EB7ECB01D0FD}" srcOrd="3" destOrd="0" presId="urn:microsoft.com/office/officeart/2005/8/layout/vList2"/>
    <dgm:cxn modelId="{E68DCC15-7038-42A3-82D3-13B49DAF3DCB}" type="presParOf" srcId="{7385E2E2-574D-4F07-BCEE-49D0E73A0E15}" destId="{EC01356C-C313-4E3D-BB31-2AD1D58D5A7D}" srcOrd="4" destOrd="0" presId="urn:microsoft.com/office/officeart/2005/8/layout/vList2"/>
    <dgm:cxn modelId="{39C8E383-6FD2-4103-A133-426F2EEACF9B}" type="presParOf" srcId="{7385E2E2-574D-4F07-BCEE-49D0E73A0E15}" destId="{421E806F-FBAB-4EE0-B67F-CC6E7841CB05}" srcOrd="5" destOrd="0" presId="urn:microsoft.com/office/officeart/2005/8/layout/vList2"/>
    <dgm:cxn modelId="{B8E933F9-E38F-4F53-9546-566A9AA216EC}" type="presParOf" srcId="{7385E2E2-574D-4F07-BCEE-49D0E73A0E15}" destId="{589E8B00-53DD-4A16-90AB-9E337065DF46}" srcOrd="6" destOrd="0" presId="urn:microsoft.com/office/officeart/2005/8/layout/vList2"/>
    <dgm:cxn modelId="{81A51FFC-51DB-462D-9DA7-85123668CA7A}" type="presParOf" srcId="{7385E2E2-574D-4F07-BCEE-49D0E73A0E15}" destId="{D6B58B86-BA63-4979-98B2-B19F52FEAD14}" srcOrd="7" destOrd="0" presId="urn:microsoft.com/office/officeart/2005/8/layout/vList2"/>
    <dgm:cxn modelId="{15338A6D-936D-4229-A7DD-A47EACCBD06A}" type="presParOf" srcId="{7385E2E2-574D-4F07-BCEE-49D0E73A0E15}" destId="{17F03443-9F16-4D4E-A310-BC0B8966F5F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4E8F089-297F-4089-9DA6-2D92EB02D129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12737725-9B26-40BD-8D46-E7E87C847E34}">
      <dgm:prSet/>
      <dgm:spPr/>
      <dgm:t>
        <a:bodyPr/>
        <a:lstStyle/>
        <a:p>
          <a:r>
            <a:rPr lang="en-US"/>
            <a:t>Sis. Hannah Sargeant (Barbados); </a:t>
          </a:r>
        </a:p>
      </dgm:t>
    </dgm:pt>
    <dgm:pt modelId="{E4D14C57-591C-47C0-B29B-5A44049D776E}" type="parTrans" cxnId="{A0A10F3F-96AA-4BA9-9EDE-0BF6E157F01C}">
      <dgm:prSet/>
      <dgm:spPr/>
      <dgm:t>
        <a:bodyPr/>
        <a:lstStyle/>
        <a:p>
          <a:endParaRPr lang="en-US"/>
        </a:p>
      </dgm:t>
    </dgm:pt>
    <dgm:pt modelId="{C2B06D7D-D4B0-4291-9FAE-94AB25B4D1B6}" type="sibTrans" cxnId="{A0A10F3F-96AA-4BA9-9EDE-0BF6E157F01C}">
      <dgm:prSet/>
      <dgm:spPr/>
      <dgm:t>
        <a:bodyPr/>
        <a:lstStyle/>
        <a:p>
          <a:endParaRPr lang="en-US"/>
        </a:p>
      </dgm:t>
    </dgm:pt>
    <dgm:pt modelId="{7FD7A29B-463A-45CB-9687-6B39BEBF9096}">
      <dgm:prSet/>
      <dgm:spPr/>
      <dgm:t>
        <a:bodyPr/>
        <a:lstStyle/>
        <a:p>
          <a:r>
            <a:rPr lang="en-US"/>
            <a:t>Bro. Joseph Jeremiah (USA);</a:t>
          </a:r>
        </a:p>
      </dgm:t>
    </dgm:pt>
    <dgm:pt modelId="{FF71234A-EA57-4CE7-A9BA-68B622C0034C}" type="parTrans" cxnId="{1CA73785-0766-4375-AF00-57380EBB9F5B}">
      <dgm:prSet/>
      <dgm:spPr/>
      <dgm:t>
        <a:bodyPr/>
        <a:lstStyle/>
        <a:p>
          <a:endParaRPr lang="en-US"/>
        </a:p>
      </dgm:t>
    </dgm:pt>
    <dgm:pt modelId="{139DCBA9-60A3-4564-8CE4-EEB22443861E}" type="sibTrans" cxnId="{1CA73785-0766-4375-AF00-57380EBB9F5B}">
      <dgm:prSet/>
      <dgm:spPr/>
      <dgm:t>
        <a:bodyPr/>
        <a:lstStyle/>
        <a:p>
          <a:endParaRPr lang="en-US"/>
        </a:p>
      </dgm:t>
    </dgm:pt>
    <dgm:pt modelId="{C841731C-05CE-4C4E-BAF5-08D4F7442288}">
      <dgm:prSet/>
      <dgm:spPr/>
      <dgm:t>
        <a:bodyPr/>
        <a:lstStyle/>
        <a:p>
          <a:r>
            <a:rPr lang="en-US"/>
            <a:t>Bro. Cyril J. Lallion (Canada);</a:t>
          </a:r>
        </a:p>
      </dgm:t>
    </dgm:pt>
    <dgm:pt modelId="{C25CB85C-71E8-4C7B-960D-B44AF07683F8}" type="parTrans" cxnId="{67978840-ADBE-4AD6-B479-6A1DF64E60E6}">
      <dgm:prSet/>
      <dgm:spPr/>
      <dgm:t>
        <a:bodyPr/>
        <a:lstStyle/>
        <a:p>
          <a:endParaRPr lang="en-US"/>
        </a:p>
      </dgm:t>
    </dgm:pt>
    <dgm:pt modelId="{7B343B50-9C7B-48CB-87BD-21AA1D0BA8B1}" type="sibTrans" cxnId="{67978840-ADBE-4AD6-B479-6A1DF64E60E6}">
      <dgm:prSet/>
      <dgm:spPr/>
      <dgm:t>
        <a:bodyPr/>
        <a:lstStyle/>
        <a:p>
          <a:endParaRPr lang="en-US"/>
        </a:p>
      </dgm:t>
    </dgm:pt>
    <dgm:pt modelId="{49518457-21F9-413C-88C9-94C8DDAECF86}">
      <dgm:prSet/>
      <dgm:spPr/>
      <dgm:t>
        <a:bodyPr/>
        <a:lstStyle/>
        <a:p>
          <a:r>
            <a:rPr lang="en-US" b="1"/>
            <a:t>Continued prayers for Jennifer Telesford as she faces some post-surgery challenges.</a:t>
          </a:r>
          <a:endParaRPr lang="en-US"/>
        </a:p>
      </dgm:t>
    </dgm:pt>
    <dgm:pt modelId="{CA46A64B-80E8-4975-AD04-81A255D34775}" type="parTrans" cxnId="{DD9471D9-574E-47BA-BD00-4F72AE7B1119}">
      <dgm:prSet/>
      <dgm:spPr/>
      <dgm:t>
        <a:bodyPr/>
        <a:lstStyle/>
        <a:p>
          <a:endParaRPr lang="en-US"/>
        </a:p>
      </dgm:t>
    </dgm:pt>
    <dgm:pt modelId="{8D31B8E1-3C87-4EFE-9E20-971137E81F64}" type="sibTrans" cxnId="{DD9471D9-574E-47BA-BD00-4F72AE7B1119}">
      <dgm:prSet/>
      <dgm:spPr/>
      <dgm:t>
        <a:bodyPr/>
        <a:lstStyle/>
        <a:p>
          <a:endParaRPr lang="en-US"/>
        </a:p>
      </dgm:t>
    </dgm:pt>
    <dgm:pt modelId="{64B93EA9-E327-4159-9010-339A7187402E}">
      <dgm:prSet/>
      <dgm:spPr/>
      <dgm:t>
        <a:bodyPr/>
        <a:lstStyle/>
        <a:p>
          <a:r>
            <a:rPr lang="en-US" b="1"/>
            <a:t>Prayers for recovery after surgery for Sacha (Daughter of Bro. &amp; Sis. Richardson- Bermuda)</a:t>
          </a:r>
          <a:endParaRPr lang="en-US"/>
        </a:p>
      </dgm:t>
    </dgm:pt>
    <dgm:pt modelId="{E69CABF9-D81A-4232-8FD0-ABFC648190BE}" type="parTrans" cxnId="{52BE75AF-F1C6-42AC-9810-A96E92822AC5}">
      <dgm:prSet/>
      <dgm:spPr/>
      <dgm:t>
        <a:bodyPr/>
        <a:lstStyle/>
        <a:p>
          <a:endParaRPr lang="en-US"/>
        </a:p>
      </dgm:t>
    </dgm:pt>
    <dgm:pt modelId="{A7C89E99-1B8F-4C63-ADFE-66BC6AC46B9D}" type="sibTrans" cxnId="{52BE75AF-F1C6-42AC-9810-A96E92822AC5}">
      <dgm:prSet/>
      <dgm:spPr/>
      <dgm:t>
        <a:bodyPr/>
        <a:lstStyle/>
        <a:p>
          <a:endParaRPr lang="en-US"/>
        </a:p>
      </dgm:t>
    </dgm:pt>
    <dgm:pt modelId="{DC12F640-C8EA-4458-97BA-AAE6A3600DB7}" type="pres">
      <dgm:prSet presAssocID="{04E8F089-297F-4089-9DA6-2D92EB02D129}" presName="linear" presStyleCnt="0">
        <dgm:presLayoutVars>
          <dgm:animLvl val="lvl"/>
          <dgm:resizeHandles val="exact"/>
        </dgm:presLayoutVars>
      </dgm:prSet>
      <dgm:spPr/>
    </dgm:pt>
    <dgm:pt modelId="{19C829BA-EE34-41B7-8D82-4B754A8D86B2}" type="pres">
      <dgm:prSet presAssocID="{12737725-9B26-40BD-8D46-E7E87C847E3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150A443-7071-4D94-B6E2-2F3E176CE7A4}" type="pres">
      <dgm:prSet presAssocID="{C2B06D7D-D4B0-4291-9FAE-94AB25B4D1B6}" presName="spacer" presStyleCnt="0"/>
      <dgm:spPr/>
    </dgm:pt>
    <dgm:pt modelId="{7E49CE26-B1F4-4933-B246-455B2D5F80D1}" type="pres">
      <dgm:prSet presAssocID="{7FD7A29B-463A-45CB-9687-6B39BEBF909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C58F343-B956-4F48-AAB4-64E016948255}" type="pres">
      <dgm:prSet presAssocID="{139DCBA9-60A3-4564-8CE4-EEB22443861E}" presName="spacer" presStyleCnt="0"/>
      <dgm:spPr/>
    </dgm:pt>
    <dgm:pt modelId="{6A0D424E-9BD2-45E9-933A-1827296EFB6E}" type="pres">
      <dgm:prSet presAssocID="{C841731C-05CE-4C4E-BAF5-08D4F744228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0D5800C-F7EA-413D-B03F-443AA101DE03}" type="pres">
      <dgm:prSet presAssocID="{7B343B50-9C7B-48CB-87BD-21AA1D0BA8B1}" presName="spacer" presStyleCnt="0"/>
      <dgm:spPr/>
    </dgm:pt>
    <dgm:pt modelId="{893B2E3A-61CE-4AC6-B97E-E7B468E54E78}" type="pres">
      <dgm:prSet presAssocID="{49518457-21F9-413C-88C9-94C8DDAECF8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D83A471-9893-40D0-8FF1-F139277A7587}" type="pres">
      <dgm:prSet presAssocID="{8D31B8E1-3C87-4EFE-9E20-971137E81F64}" presName="spacer" presStyleCnt="0"/>
      <dgm:spPr/>
    </dgm:pt>
    <dgm:pt modelId="{536C2202-23BC-4D3E-8009-12D15D31CA85}" type="pres">
      <dgm:prSet presAssocID="{64B93EA9-E327-4159-9010-339A7187402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3C08E1B-03F6-4B25-9355-45E3C3860953}" type="presOf" srcId="{04E8F089-297F-4089-9DA6-2D92EB02D129}" destId="{DC12F640-C8EA-4458-97BA-AAE6A3600DB7}" srcOrd="0" destOrd="0" presId="urn:microsoft.com/office/officeart/2005/8/layout/vList2"/>
    <dgm:cxn modelId="{A0A10F3F-96AA-4BA9-9EDE-0BF6E157F01C}" srcId="{04E8F089-297F-4089-9DA6-2D92EB02D129}" destId="{12737725-9B26-40BD-8D46-E7E87C847E34}" srcOrd="0" destOrd="0" parTransId="{E4D14C57-591C-47C0-B29B-5A44049D776E}" sibTransId="{C2B06D7D-D4B0-4291-9FAE-94AB25B4D1B6}"/>
    <dgm:cxn modelId="{67978840-ADBE-4AD6-B479-6A1DF64E60E6}" srcId="{04E8F089-297F-4089-9DA6-2D92EB02D129}" destId="{C841731C-05CE-4C4E-BAF5-08D4F7442288}" srcOrd="2" destOrd="0" parTransId="{C25CB85C-71E8-4C7B-960D-B44AF07683F8}" sibTransId="{7B343B50-9C7B-48CB-87BD-21AA1D0BA8B1}"/>
    <dgm:cxn modelId="{01A7475F-B9E5-4D11-B67B-9240EF79A1A1}" type="presOf" srcId="{49518457-21F9-413C-88C9-94C8DDAECF86}" destId="{893B2E3A-61CE-4AC6-B97E-E7B468E54E78}" srcOrd="0" destOrd="0" presId="urn:microsoft.com/office/officeart/2005/8/layout/vList2"/>
    <dgm:cxn modelId="{DDFA4541-80A3-48FA-A973-933CF483596A}" type="presOf" srcId="{7FD7A29B-463A-45CB-9687-6B39BEBF9096}" destId="{7E49CE26-B1F4-4933-B246-455B2D5F80D1}" srcOrd="0" destOrd="0" presId="urn:microsoft.com/office/officeart/2005/8/layout/vList2"/>
    <dgm:cxn modelId="{B43C636E-2270-4FA7-B3BD-5AB40B2764AE}" type="presOf" srcId="{C841731C-05CE-4C4E-BAF5-08D4F7442288}" destId="{6A0D424E-9BD2-45E9-933A-1827296EFB6E}" srcOrd="0" destOrd="0" presId="urn:microsoft.com/office/officeart/2005/8/layout/vList2"/>
    <dgm:cxn modelId="{1CA73785-0766-4375-AF00-57380EBB9F5B}" srcId="{04E8F089-297F-4089-9DA6-2D92EB02D129}" destId="{7FD7A29B-463A-45CB-9687-6B39BEBF9096}" srcOrd="1" destOrd="0" parTransId="{FF71234A-EA57-4CE7-A9BA-68B622C0034C}" sibTransId="{139DCBA9-60A3-4564-8CE4-EEB22443861E}"/>
    <dgm:cxn modelId="{7692D0A7-2637-4821-93ED-E10A79002588}" type="presOf" srcId="{64B93EA9-E327-4159-9010-339A7187402E}" destId="{536C2202-23BC-4D3E-8009-12D15D31CA85}" srcOrd="0" destOrd="0" presId="urn:microsoft.com/office/officeart/2005/8/layout/vList2"/>
    <dgm:cxn modelId="{52BE75AF-F1C6-42AC-9810-A96E92822AC5}" srcId="{04E8F089-297F-4089-9DA6-2D92EB02D129}" destId="{64B93EA9-E327-4159-9010-339A7187402E}" srcOrd="4" destOrd="0" parTransId="{E69CABF9-D81A-4232-8FD0-ABFC648190BE}" sibTransId="{A7C89E99-1B8F-4C63-ADFE-66BC6AC46B9D}"/>
    <dgm:cxn modelId="{DD9471D9-574E-47BA-BD00-4F72AE7B1119}" srcId="{04E8F089-297F-4089-9DA6-2D92EB02D129}" destId="{49518457-21F9-413C-88C9-94C8DDAECF86}" srcOrd="3" destOrd="0" parTransId="{CA46A64B-80E8-4975-AD04-81A255D34775}" sibTransId="{8D31B8E1-3C87-4EFE-9E20-971137E81F64}"/>
    <dgm:cxn modelId="{1A09ACE4-59F6-4E74-A880-291C6B9794A5}" type="presOf" srcId="{12737725-9B26-40BD-8D46-E7E87C847E34}" destId="{19C829BA-EE34-41B7-8D82-4B754A8D86B2}" srcOrd="0" destOrd="0" presId="urn:microsoft.com/office/officeart/2005/8/layout/vList2"/>
    <dgm:cxn modelId="{EC937768-BE84-4DFB-8A47-67377E82EDA0}" type="presParOf" srcId="{DC12F640-C8EA-4458-97BA-AAE6A3600DB7}" destId="{19C829BA-EE34-41B7-8D82-4B754A8D86B2}" srcOrd="0" destOrd="0" presId="urn:microsoft.com/office/officeart/2005/8/layout/vList2"/>
    <dgm:cxn modelId="{99ECEA7C-1F01-4F7C-84EE-F2D69683357E}" type="presParOf" srcId="{DC12F640-C8EA-4458-97BA-AAE6A3600DB7}" destId="{D150A443-7071-4D94-B6E2-2F3E176CE7A4}" srcOrd="1" destOrd="0" presId="urn:microsoft.com/office/officeart/2005/8/layout/vList2"/>
    <dgm:cxn modelId="{B59263D0-C704-4E06-9BF4-81E62D9C378E}" type="presParOf" srcId="{DC12F640-C8EA-4458-97BA-AAE6A3600DB7}" destId="{7E49CE26-B1F4-4933-B246-455B2D5F80D1}" srcOrd="2" destOrd="0" presId="urn:microsoft.com/office/officeart/2005/8/layout/vList2"/>
    <dgm:cxn modelId="{2F992B69-8FEE-4995-860D-52ED7483FAA0}" type="presParOf" srcId="{DC12F640-C8EA-4458-97BA-AAE6A3600DB7}" destId="{2C58F343-B956-4F48-AAB4-64E016948255}" srcOrd="3" destOrd="0" presId="urn:microsoft.com/office/officeart/2005/8/layout/vList2"/>
    <dgm:cxn modelId="{6F8AE58B-E81D-4E5C-B4EB-DC365229A7D1}" type="presParOf" srcId="{DC12F640-C8EA-4458-97BA-AAE6A3600DB7}" destId="{6A0D424E-9BD2-45E9-933A-1827296EFB6E}" srcOrd="4" destOrd="0" presId="urn:microsoft.com/office/officeart/2005/8/layout/vList2"/>
    <dgm:cxn modelId="{4B263AC1-1A09-4D78-90B5-CA9A2506F60B}" type="presParOf" srcId="{DC12F640-C8EA-4458-97BA-AAE6A3600DB7}" destId="{B0D5800C-F7EA-413D-B03F-443AA101DE03}" srcOrd="5" destOrd="0" presId="urn:microsoft.com/office/officeart/2005/8/layout/vList2"/>
    <dgm:cxn modelId="{4E6593F1-5FA4-4A72-A465-9748C5E583D0}" type="presParOf" srcId="{DC12F640-C8EA-4458-97BA-AAE6A3600DB7}" destId="{893B2E3A-61CE-4AC6-B97E-E7B468E54E78}" srcOrd="6" destOrd="0" presId="urn:microsoft.com/office/officeart/2005/8/layout/vList2"/>
    <dgm:cxn modelId="{B27405A8-2285-4999-A644-584CAFE25FD1}" type="presParOf" srcId="{DC12F640-C8EA-4458-97BA-AAE6A3600DB7}" destId="{9D83A471-9893-40D0-8FF1-F139277A7587}" srcOrd="7" destOrd="0" presId="urn:microsoft.com/office/officeart/2005/8/layout/vList2"/>
    <dgm:cxn modelId="{4196D1C5-FE46-4A96-B91E-41946EFFCD8A}" type="presParOf" srcId="{DC12F640-C8EA-4458-97BA-AAE6A3600DB7}" destId="{536C2202-23BC-4D3E-8009-12D15D31CA8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666C85-066C-4A6E-8057-E8B7425BB1C0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A485D8F-0243-41E8-9C6F-082DD26A7E8F}">
      <dgm:prSet/>
      <dgm:spPr/>
      <dgm:t>
        <a:bodyPr/>
        <a:lstStyle/>
        <a:p>
          <a:r>
            <a:rPr lang="en-US" dirty="0"/>
            <a:t>Bro. Tony Telesford (Trinidad, Prostate Cancer); Bro. Matthew Edwards (</a:t>
          </a:r>
          <a:r>
            <a:rPr lang="en-US" dirty="0" err="1"/>
            <a:t>Gouyave</a:t>
          </a:r>
          <a:r>
            <a:rPr lang="en-US" dirty="0"/>
            <a:t>/UK);</a:t>
          </a:r>
        </a:p>
      </dgm:t>
    </dgm:pt>
    <dgm:pt modelId="{58710B67-1AC3-4041-BA2A-A7B021DEC10A}" type="parTrans" cxnId="{637123F9-6EEA-4B9D-AE54-B035B449FDFB}">
      <dgm:prSet/>
      <dgm:spPr/>
      <dgm:t>
        <a:bodyPr/>
        <a:lstStyle/>
        <a:p>
          <a:endParaRPr lang="en-US"/>
        </a:p>
      </dgm:t>
    </dgm:pt>
    <dgm:pt modelId="{178E2E81-EEC4-4FCF-BE11-90223D60D820}" type="sibTrans" cxnId="{637123F9-6EEA-4B9D-AE54-B035B449FDFB}">
      <dgm:prSet/>
      <dgm:spPr/>
      <dgm:t>
        <a:bodyPr/>
        <a:lstStyle/>
        <a:p>
          <a:endParaRPr lang="en-US"/>
        </a:p>
      </dgm:t>
    </dgm:pt>
    <dgm:pt modelId="{2ADEAFCB-2659-43E9-8C7A-DE83C7EE93E2}">
      <dgm:prSet/>
      <dgm:spPr/>
      <dgm:t>
        <a:bodyPr/>
        <a:lstStyle/>
        <a:p>
          <a:r>
            <a:rPr lang="en-US" dirty="0"/>
            <a:t>Sis. Etheline Lawrence (</a:t>
          </a:r>
          <a:r>
            <a:rPr lang="en-US" dirty="0" err="1"/>
            <a:t>Carriacou</a:t>
          </a:r>
          <a:r>
            <a:rPr lang="en-US" dirty="0"/>
            <a:t>); Sis. </a:t>
          </a:r>
          <a:r>
            <a:rPr lang="en-US" dirty="0" err="1"/>
            <a:t>Lyneith</a:t>
          </a:r>
          <a:r>
            <a:rPr lang="en-US" dirty="0"/>
            <a:t> Romain; </a:t>
          </a:r>
        </a:p>
      </dgm:t>
    </dgm:pt>
    <dgm:pt modelId="{9E1031D9-AD54-4ABB-8450-2E3C2C9FE29C}" type="parTrans" cxnId="{29D23535-78E2-4E9B-954E-8F523EFAB91D}">
      <dgm:prSet/>
      <dgm:spPr/>
      <dgm:t>
        <a:bodyPr/>
        <a:lstStyle/>
        <a:p>
          <a:endParaRPr lang="en-US"/>
        </a:p>
      </dgm:t>
    </dgm:pt>
    <dgm:pt modelId="{FDC86D86-F9D0-473D-91E3-7A793B955661}" type="sibTrans" cxnId="{29D23535-78E2-4E9B-954E-8F523EFAB91D}">
      <dgm:prSet/>
      <dgm:spPr/>
      <dgm:t>
        <a:bodyPr/>
        <a:lstStyle/>
        <a:p>
          <a:endParaRPr lang="en-US"/>
        </a:p>
      </dgm:t>
    </dgm:pt>
    <dgm:pt modelId="{A01EA40B-092C-40A0-AEF6-62E68C844874}">
      <dgm:prSet/>
      <dgm:spPr/>
      <dgm:t>
        <a:bodyPr/>
        <a:lstStyle/>
        <a:p>
          <a:r>
            <a:rPr lang="en-US"/>
            <a:t>Sis. Rhoda Rouse(NY); Sis. Claire Banfield; </a:t>
          </a:r>
        </a:p>
      </dgm:t>
    </dgm:pt>
    <dgm:pt modelId="{CE25AE8E-11EA-4538-8F7F-67DC96964708}" type="parTrans" cxnId="{425F8FFF-8958-4590-A876-793DAC512276}">
      <dgm:prSet/>
      <dgm:spPr/>
      <dgm:t>
        <a:bodyPr/>
        <a:lstStyle/>
        <a:p>
          <a:endParaRPr lang="en-US"/>
        </a:p>
      </dgm:t>
    </dgm:pt>
    <dgm:pt modelId="{9BB0DF63-54F0-45B1-AA61-938E66315B81}" type="sibTrans" cxnId="{425F8FFF-8958-4590-A876-793DAC512276}">
      <dgm:prSet/>
      <dgm:spPr/>
      <dgm:t>
        <a:bodyPr/>
        <a:lstStyle/>
        <a:p>
          <a:endParaRPr lang="en-US"/>
        </a:p>
      </dgm:t>
    </dgm:pt>
    <dgm:pt modelId="{C86ADD0C-7448-4B1B-B7D0-B9D224CECA04}">
      <dgm:prSet/>
      <dgm:spPr/>
      <dgm:t>
        <a:bodyPr/>
        <a:lstStyle/>
        <a:p>
          <a:r>
            <a:rPr lang="en-US"/>
            <a:t>Sis. Mahera Nelson; Sis. Eslyn Whint; </a:t>
          </a:r>
        </a:p>
      </dgm:t>
    </dgm:pt>
    <dgm:pt modelId="{DF71A50D-1D97-486A-9EF6-C00AAC2D22F9}" type="parTrans" cxnId="{CDC8612B-4F21-472B-AD1B-AB32E1DAF40F}">
      <dgm:prSet/>
      <dgm:spPr/>
      <dgm:t>
        <a:bodyPr/>
        <a:lstStyle/>
        <a:p>
          <a:endParaRPr lang="en-US"/>
        </a:p>
      </dgm:t>
    </dgm:pt>
    <dgm:pt modelId="{A2041CEB-C778-45C0-9D7A-570EE464DF29}" type="sibTrans" cxnId="{CDC8612B-4F21-472B-AD1B-AB32E1DAF40F}">
      <dgm:prSet/>
      <dgm:spPr/>
      <dgm:t>
        <a:bodyPr/>
        <a:lstStyle/>
        <a:p>
          <a:endParaRPr lang="en-US"/>
        </a:p>
      </dgm:t>
    </dgm:pt>
    <dgm:pt modelId="{9D2B5DEE-816B-4C97-98B5-645E5FE52605}" type="pres">
      <dgm:prSet presAssocID="{AC666C85-066C-4A6E-8057-E8B7425BB1C0}" presName="linear" presStyleCnt="0">
        <dgm:presLayoutVars>
          <dgm:animLvl val="lvl"/>
          <dgm:resizeHandles val="exact"/>
        </dgm:presLayoutVars>
      </dgm:prSet>
      <dgm:spPr/>
    </dgm:pt>
    <dgm:pt modelId="{5689828A-548C-4356-AE25-B02F14A447A5}" type="pres">
      <dgm:prSet presAssocID="{5A485D8F-0243-41E8-9C6F-082DD26A7E8F}" presName="parentText" presStyleLbl="node1" presStyleIdx="0" presStyleCnt="4" custLinFactNeighborX="-875" custLinFactNeighborY="-83251">
        <dgm:presLayoutVars>
          <dgm:chMax val="0"/>
          <dgm:bulletEnabled val="1"/>
        </dgm:presLayoutVars>
      </dgm:prSet>
      <dgm:spPr/>
    </dgm:pt>
    <dgm:pt modelId="{C91C2C10-1CD2-4F7D-A40C-A8FC94D779C6}" type="pres">
      <dgm:prSet presAssocID="{178E2E81-EEC4-4FCF-BE11-90223D60D820}" presName="spacer" presStyleCnt="0"/>
      <dgm:spPr/>
    </dgm:pt>
    <dgm:pt modelId="{07D376A4-9592-4131-829D-38F91D4F5B18}" type="pres">
      <dgm:prSet presAssocID="{2ADEAFCB-2659-43E9-8C7A-DE83C7EE93E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10CF63F-EE75-4729-A46F-D78D8FB68536}" type="pres">
      <dgm:prSet presAssocID="{FDC86D86-F9D0-473D-91E3-7A793B955661}" presName="spacer" presStyleCnt="0"/>
      <dgm:spPr/>
    </dgm:pt>
    <dgm:pt modelId="{C8132FD7-3383-4326-8C20-F8ED7C202E6E}" type="pres">
      <dgm:prSet presAssocID="{A01EA40B-092C-40A0-AEF6-62E68C84487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23951EC-18F0-4EDA-98D8-B6476CD308FA}" type="pres">
      <dgm:prSet presAssocID="{9BB0DF63-54F0-45B1-AA61-938E66315B81}" presName="spacer" presStyleCnt="0"/>
      <dgm:spPr/>
    </dgm:pt>
    <dgm:pt modelId="{231138F1-1BD7-40F0-B2F3-17413B532E9D}" type="pres">
      <dgm:prSet presAssocID="{C86ADD0C-7448-4B1B-B7D0-B9D224CECA0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DC8612B-4F21-472B-AD1B-AB32E1DAF40F}" srcId="{AC666C85-066C-4A6E-8057-E8B7425BB1C0}" destId="{C86ADD0C-7448-4B1B-B7D0-B9D224CECA04}" srcOrd="3" destOrd="0" parTransId="{DF71A50D-1D97-486A-9EF6-C00AAC2D22F9}" sibTransId="{A2041CEB-C778-45C0-9D7A-570EE464DF29}"/>
    <dgm:cxn modelId="{29D23535-78E2-4E9B-954E-8F523EFAB91D}" srcId="{AC666C85-066C-4A6E-8057-E8B7425BB1C0}" destId="{2ADEAFCB-2659-43E9-8C7A-DE83C7EE93E2}" srcOrd="1" destOrd="0" parTransId="{9E1031D9-AD54-4ABB-8450-2E3C2C9FE29C}" sibTransId="{FDC86D86-F9D0-473D-91E3-7A793B955661}"/>
    <dgm:cxn modelId="{C3829D66-6F14-4563-BD1F-903C309C8381}" type="presOf" srcId="{2ADEAFCB-2659-43E9-8C7A-DE83C7EE93E2}" destId="{07D376A4-9592-4131-829D-38F91D4F5B18}" srcOrd="0" destOrd="0" presId="urn:microsoft.com/office/officeart/2005/8/layout/vList2"/>
    <dgm:cxn modelId="{7ACFB256-2618-4EDC-87F0-D1A927C7F2AE}" type="presOf" srcId="{5A485D8F-0243-41E8-9C6F-082DD26A7E8F}" destId="{5689828A-548C-4356-AE25-B02F14A447A5}" srcOrd="0" destOrd="0" presId="urn:microsoft.com/office/officeart/2005/8/layout/vList2"/>
    <dgm:cxn modelId="{D8A320A9-9DCC-46E8-8F51-259582BE5D06}" type="presOf" srcId="{AC666C85-066C-4A6E-8057-E8B7425BB1C0}" destId="{9D2B5DEE-816B-4C97-98B5-645E5FE52605}" srcOrd="0" destOrd="0" presId="urn:microsoft.com/office/officeart/2005/8/layout/vList2"/>
    <dgm:cxn modelId="{2CA1E9C6-2804-4B4A-85B7-1606897BEF85}" type="presOf" srcId="{A01EA40B-092C-40A0-AEF6-62E68C844874}" destId="{C8132FD7-3383-4326-8C20-F8ED7C202E6E}" srcOrd="0" destOrd="0" presId="urn:microsoft.com/office/officeart/2005/8/layout/vList2"/>
    <dgm:cxn modelId="{EB549EE4-1E4C-4812-B5E5-4F67C76A27AC}" type="presOf" srcId="{C86ADD0C-7448-4B1B-B7D0-B9D224CECA04}" destId="{231138F1-1BD7-40F0-B2F3-17413B532E9D}" srcOrd="0" destOrd="0" presId="urn:microsoft.com/office/officeart/2005/8/layout/vList2"/>
    <dgm:cxn modelId="{637123F9-6EEA-4B9D-AE54-B035B449FDFB}" srcId="{AC666C85-066C-4A6E-8057-E8B7425BB1C0}" destId="{5A485D8F-0243-41E8-9C6F-082DD26A7E8F}" srcOrd="0" destOrd="0" parTransId="{58710B67-1AC3-4041-BA2A-A7B021DEC10A}" sibTransId="{178E2E81-EEC4-4FCF-BE11-90223D60D820}"/>
    <dgm:cxn modelId="{425F8FFF-8958-4590-A876-793DAC512276}" srcId="{AC666C85-066C-4A6E-8057-E8B7425BB1C0}" destId="{A01EA40B-092C-40A0-AEF6-62E68C844874}" srcOrd="2" destOrd="0" parTransId="{CE25AE8E-11EA-4538-8F7F-67DC96964708}" sibTransId="{9BB0DF63-54F0-45B1-AA61-938E66315B81}"/>
    <dgm:cxn modelId="{FE7F3DB2-1F52-404A-ACFD-0210D693848F}" type="presParOf" srcId="{9D2B5DEE-816B-4C97-98B5-645E5FE52605}" destId="{5689828A-548C-4356-AE25-B02F14A447A5}" srcOrd="0" destOrd="0" presId="urn:microsoft.com/office/officeart/2005/8/layout/vList2"/>
    <dgm:cxn modelId="{F4F238F0-A454-45AA-9093-3AA044DCF88B}" type="presParOf" srcId="{9D2B5DEE-816B-4C97-98B5-645E5FE52605}" destId="{C91C2C10-1CD2-4F7D-A40C-A8FC94D779C6}" srcOrd="1" destOrd="0" presId="urn:microsoft.com/office/officeart/2005/8/layout/vList2"/>
    <dgm:cxn modelId="{3B11E751-65E8-42C7-811F-D20F5C625B3E}" type="presParOf" srcId="{9D2B5DEE-816B-4C97-98B5-645E5FE52605}" destId="{07D376A4-9592-4131-829D-38F91D4F5B18}" srcOrd="2" destOrd="0" presId="urn:microsoft.com/office/officeart/2005/8/layout/vList2"/>
    <dgm:cxn modelId="{E6D07784-0502-46E2-A2FC-160641595AA6}" type="presParOf" srcId="{9D2B5DEE-816B-4C97-98B5-645E5FE52605}" destId="{510CF63F-EE75-4729-A46F-D78D8FB68536}" srcOrd="3" destOrd="0" presId="urn:microsoft.com/office/officeart/2005/8/layout/vList2"/>
    <dgm:cxn modelId="{3CA12F4E-60E7-4B37-99F8-9C301994CF73}" type="presParOf" srcId="{9D2B5DEE-816B-4C97-98B5-645E5FE52605}" destId="{C8132FD7-3383-4326-8C20-F8ED7C202E6E}" srcOrd="4" destOrd="0" presId="urn:microsoft.com/office/officeart/2005/8/layout/vList2"/>
    <dgm:cxn modelId="{CE4ECEA8-400E-481C-B7A3-F857C8DBB376}" type="presParOf" srcId="{9D2B5DEE-816B-4C97-98B5-645E5FE52605}" destId="{523951EC-18F0-4EDA-98D8-B6476CD308FA}" srcOrd="5" destOrd="0" presId="urn:microsoft.com/office/officeart/2005/8/layout/vList2"/>
    <dgm:cxn modelId="{B3B7DD9E-6E35-417D-9C43-01A3F8BEC97B}" type="presParOf" srcId="{9D2B5DEE-816B-4C97-98B5-645E5FE52605}" destId="{231138F1-1BD7-40F0-B2F3-17413B532E9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25599C6-B12B-44CB-A0F5-25D39070E334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4935D3A-098D-4BB0-B9F6-E2839F83143C}">
      <dgm:prSet/>
      <dgm:spPr/>
      <dgm:t>
        <a:bodyPr/>
        <a:lstStyle/>
        <a:p>
          <a:r>
            <a:rPr lang="en-US" dirty="0"/>
            <a:t>Sis. Kareen Bernard; Sis. Ruth Rouse;</a:t>
          </a:r>
        </a:p>
      </dgm:t>
    </dgm:pt>
    <dgm:pt modelId="{6C1F36D6-1934-42AC-83A4-DE51889A6434}" type="parTrans" cxnId="{B32E98A9-2833-43E1-99C6-762CA27AB19D}">
      <dgm:prSet/>
      <dgm:spPr/>
      <dgm:t>
        <a:bodyPr/>
        <a:lstStyle/>
        <a:p>
          <a:endParaRPr lang="en-US"/>
        </a:p>
      </dgm:t>
    </dgm:pt>
    <dgm:pt modelId="{A2241D2E-A15E-4F2F-9DA4-055B9A9B3C1E}" type="sibTrans" cxnId="{B32E98A9-2833-43E1-99C6-762CA27AB19D}">
      <dgm:prSet/>
      <dgm:spPr/>
      <dgm:t>
        <a:bodyPr/>
        <a:lstStyle/>
        <a:p>
          <a:endParaRPr lang="en-US"/>
        </a:p>
      </dgm:t>
    </dgm:pt>
    <dgm:pt modelId="{640F00EC-47AF-4072-8F82-5CA1B83D5CED}">
      <dgm:prSet/>
      <dgm:spPr/>
      <dgm:t>
        <a:bodyPr/>
        <a:lstStyle/>
        <a:p>
          <a:r>
            <a:rPr lang="en-US"/>
            <a:t>Sis. Beryl Rouse; Sis. Winnifred Marshall;</a:t>
          </a:r>
        </a:p>
      </dgm:t>
    </dgm:pt>
    <dgm:pt modelId="{D5404C44-65F2-456A-9329-65D071B6DE92}" type="parTrans" cxnId="{EB7D148E-A616-4024-8976-35BD103E5F9F}">
      <dgm:prSet/>
      <dgm:spPr/>
      <dgm:t>
        <a:bodyPr/>
        <a:lstStyle/>
        <a:p>
          <a:endParaRPr lang="en-US"/>
        </a:p>
      </dgm:t>
    </dgm:pt>
    <dgm:pt modelId="{3384EB51-1FA6-4031-B829-6E4EAC48A479}" type="sibTrans" cxnId="{EB7D148E-A616-4024-8976-35BD103E5F9F}">
      <dgm:prSet/>
      <dgm:spPr/>
      <dgm:t>
        <a:bodyPr/>
        <a:lstStyle/>
        <a:p>
          <a:endParaRPr lang="en-US"/>
        </a:p>
      </dgm:t>
    </dgm:pt>
    <dgm:pt modelId="{BE512C2D-D6F1-4020-B26C-FD6DA3B5AC9C}">
      <dgm:prSet/>
      <dgm:spPr/>
      <dgm:t>
        <a:bodyPr/>
        <a:lstStyle/>
        <a:p>
          <a:r>
            <a:rPr lang="en-US"/>
            <a:t>Sis. Wendy George &amp; Family;  </a:t>
          </a:r>
        </a:p>
      </dgm:t>
    </dgm:pt>
    <dgm:pt modelId="{22CB3E3D-C491-4EBE-9841-5569067198AD}" type="parTrans" cxnId="{1AEDC101-EC34-4D28-AD8B-3DE66176F531}">
      <dgm:prSet/>
      <dgm:spPr/>
      <dgm:t>
        <a:bodyPr/>
        <a:lstStyle/>
        <a:p>
          <a:endParaRPr lang="en-US"/>
        </a:p>
      </dgm:t>
    </dgm:pt>
    <dgm:pt modelId="{B4BE3D15-5B29-4469-968A-728D902CA0D8}" type="sibTrans" cxnId="{1AEDC101-EC34-4D28-AD8B-3DE66176F531}">
      <dgm:prSet/>
      <dgm:spPr/>
      <dgm:t>
        <a:bodyPr/>
        <a:lstStyle/>
        <a:p>
          <a:endParaRPr lang="en-US"/>
        </a:p>
      </dgm:t>
    </dgm:pt>
    <dgm:pt modelId="{6C1551AA-EE29-4CBE-87ED-4ED3D062F89C}">
      <dgm:prSet/>
      <dgm:spPr/>
      <dgm:t>
        <a:bodyPr/>
        <a:lstStyle/>
        <a:p>
          <a:r>
            <a:rPr lang="en-US"/>
            <a:t>Sis. Karleen Bowen; </a:t>
          </a:r>
        </a:p>
      </dgm:t>
    </dgm:pt>
    <dgm:pt modelId="{222022A3-304B-455C-B4F7-1881376DE83C}" type="parTrans" cxnId="{D3F6B56A-0F4C-4997-9107-07F6C3904D93}">
      <dgm:prSet/>
      <dgm:spPr/>
      <dgm:t>
        <a:bodyPr/>
        <a:lstStyle/>
        <a:p>
          <a:endParaRPr lang="en-US"/>
        </a:p>
      </dgm:t>
    </dgm:pt>
    <dgm:pt modelId="{DDEAD116-1B0D-4925-806F-B1FBFFE5E513}" type="sibTrans" cxnId="{D3F6B56A-0F4C-4997-9107-07F6C3904D93}">
      <dgm:prSet/>
      <dgm:spPr/>
      <dgm:t>
        <a:bodyPr/>
        <a:lstStyle/>
        <a:p>
          <a:endParaRPr lang="en-US"/>
        </a:p>
      </dgm:t>
    </dgm:pt>
    <dgm:pt modelId="{B076071A-BAD6-4A8E-82B3-858FFA86D5E5}">
      <dgm:prSet/>
      <dgm:spPr/>
      <dgm:t>
        <a:bodyPr/>
        <a:lstStyle/>
        <a:p>
          <a:r>
            <a:rPr lang="en-US"/>
            <a:t>Sis. Annette Whint; </a:t>
          </a:r>
        </a:p>
      </dgm:t>
    </dgm:pt>
    <dgm:pt modelId="{65435675-5A14-4060-ADEC-9422860D3545}" type="parTrans" cxnId="{C0658652-DE7F-40CD-8039-2A297BB739E1}">
      <dgm:prSet/>
      <dgm:spPr/>
      <dgm:t>
        <a:bodyPr/>
        <a:lstStyle/>
        <a:p>
          <a:endParaRPr lang="en-US"/>
        </a:p>
      </dgm:t>
    </dgm:pt>
    <dgm:pt modelId="{E8408E02-0D22-46E8-A88B-33E3C0A727F4}" type="sibTrans" cxnId="{C0658652-DE7F-40CD-8039-2A297BB739E1}">
      <dgm:prSet/>
      <dgm:spPr/>
      <dgm:t>
        <a:bodyPr/>
        <a:lstStyle/>
        <a:p>
          <a:endParaRPr lang="en-US"/>
        </a:p>
      </dgm:t>
    </dgm:pt>
    <dgm:pt modelId="{97CB5F15-847E-4189-BB8C-1E465DCD7DDE}">
      <dgm:prSet/>
      <dgm:spPr/>
      <dgm:t>
        <a:bodyPr/>
        <a:lstStyle/>
        <a:p>
          <a:r>
            <a:rPr lang="en-US"/>
            <a:t>Sis. Shatonya Andrews;  </a:t>
          </a:r>
        </a:p>
      </dgm:t>
    </dgm:pt>
    <dgm:pt modelId="{7DB0A8EC-DC02-4EDD-9ABE-6CAD0CFEA182}" type="parTrans" cxnId="{F59632F6-510C-4C60-9885-4215AAFC1D2F}">
      <dgm:prSet/>
      <dgm:spPr/>
      <dgm:t>
        <a:bodyPr/>
        <a:lstStyle/>
        <a:p>
          <a:endParaRPr lang="en-US"/>
        </a:p>
      </dgm:t>
    </dgm:pt>
    <dgm:pt modelId="{60F061C1-CEB4-4DBB-AF1A-AED302151C5D}" type="sibTrans" cxnId="{F59632F6-510C-4C60-9885-4215AAFC1D2F}">
      <dgm:prSet/>
      <dgm:spPr/>
      <dgm:t>
        <a:bodyPr/>
        <a:lstStyle/>
        <a:p>
          <a:endParaRPr lang="en-US"/>
        </a:p>
      </dgm:t>
    </dgm:pt>
    <dgm:pt modelId="{6DB40B36-E679-4889-9E2A-39BE3B0F9701}" type="pres">
      <dgm:prSet presAssocID="{425599C6-B12B-44CB-A0F5-25D39070E334}" presName="linear" presStyleCnt="0">
        <dgm:presLayoutVars>
          <dgm:animLvl val="lvl"/>
          <dgm:resizeHandles val="exact"/>
        </dgm:presLayoutVars>
      </dgm:prSet>
      <dgm:spPr/>
    </dgm:pt>
    <dgm:pt modelId="{D88C9EE9-C454-477E-96CC-E1622CD86B8B}" type="pres">
      <dgm:prSet presAssocID="{14935D3A-098D-4BB0-B9F6-E2839F83143C}" presName="parentText" presStyleLbl="node1" presStyleIdx="0" presStyleCnt="6" custLinFactY="-63299" custLinFactNeighborX="-1770" custLinFactNeighborY="-100000">
        <dgm:presLayoutVars>
          <dgm:chMax val="0"/>
          <dgm:bulletEnabled val="1"/>
        </dgm:presLayoutVars>
      </dgm:prSet>
      <dgm:spPr/>
    </dgm:pt>
    <dgm:pt modelId="{40C7E0A8-9975-4929-B375-6D069B2C5AB0}" type="pres">
      <dgm:prSet presAssocID="{A2241D2E-A15E-4F2F-9DA4-055B9A9B3C1E}" presName="spacer" presStyleCnt="0"/>
      <dgm:spPr/>
    </dgm:pt>
    <dgm:pt modelId="{1C83C4A9-3490-450F-B1B5-7DC50B966FAA}" type="pres">
      <dgm:prSet presAssocID="{640F00EC-47AF-4072-8F82-5CA1B83D5CE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858BD5C1-6AE8-4F52-A3B8-C90724C309D1}" type="pres">
      <dgm:prSet presAssocID="{3384EB51-1FA6-4031-B829-6E4EAC48A479}" presName="spacer" presStyleCnt="0"/>
      <dgm:spPr/>
    </dgm:pt>
    <dgm:pt modelId="{C72F9E20-58AA-4C5D-8057-AD42610DCC91}" type="pres">
      <dgm:prSet presAssocID="{BE512C2D-D6F1-4020-B26C-FD6DA3B5AC9C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4A44C2CC-5A69-4A0E-B7C4-9308F2F35F20}" type="pres">
      <dgm:prSet presAssocID="{B4BE3D15-5B29-4469-968A-728D902CA0D8}" presName="spacer" presStyleCnt="0"/>
      <dgm:spPr/>
    </dgm:pt>
    <dgm:pt modelId="{23E9BEC9-CAB3-4734-A32E-6B8D42912059}" type="pres">
      <dgm:prSet presAssocID="{6C1551AA-EE29-4CBE-87ED-4ED3D062F89C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DBA6416-40C3-49ED-BF67-0891030E7864}" type="pres">
      <dgm:prSet presAssocID="{DDEAD116-1B0D-4925-806F-B1FBFFE5E513}" presName="spacer" presStyleCnt="0"/>
      <dgm:spPr/>
    </dgm:pt>
    <dgm:pt modelId="{35E9E3AB-C45B-4B7F-A1FC-E683EA279B46}" type="pres">
      <dgm:prSet presAssocID="{B076071A-BAD6-4A8E-82B3-858FFA86D5E5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29FD410F-0965-4631-8063-85EE0AE5AD5A}" type="pres">
      <dgm:prSet presAssocID="{E8408E02-0D22-46E8-A88B-33E3C0A727F4}" presName="spacer" presStyleCnt="0"/>
      <dgm:spPr/>
    </dgm:pt>
    <dgm:pt modelId="{821FDD89-C442-4D97-8547-757BF591BB62}" type="pres">
      <dgm:prSet presAssocID="{97CB5F15-847E-4189-BB8C-1E465DCD7DDE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1AEDC101-EC34-4D28-AD8B-3DE66176F531}" srcId="{425599C6-B12B-44CB-A0F5-25D39070E334}" destId="{BE512C2D-D6F1-4020-B26C-FD6DA3B5AC9C}" srcOrd="2" destOrd="0" parTransId="{22CB3E3D-C491-4EBE-9841-5569067198AD}" sibTransId="{B4BE3D15-5B29-4469-968A-728D902CA0D8}"/>
    <dgm:cxn modelId="{49F89140-CDF5-4056-8D21-05F48D512CA5}" type="presOf" srcId="{425599C6-B12B-44CB-A0F5-25D39070E334}" destId="{6DB40B36-E679-4889-9E2A-39BE3B0F9701}" srcOrd="0" destOrd="0" presId="urn:microsoft.com/office/officeart/2005/8/layout/vList2"/>
    <dgm:cxn modelId="{D3F6B56A-0F4C-4997-9107-07F6C3904D93}" srcId="{425599C6-B12B-44CB-A0F5-25D39070E334}" destId="{6C1551AA-EE29-4CBE-87ED-4ED3D062F89C}" srcOrd="3" destOrd="0" parTransId="{222022A3-304B-455C-B4F7-1881376DE83C}" sibTransId="{DDEAD116-1B0D-4925-806F-B1FBFFE5E513}"/>
    <dgm:cxn modelId="{C0658652-DE7F-40CD-8039-2A297BB739E1}" srcId="{425599C6-B12B-44CB-A0F5-25D39070E334}" destId="{B076071A-BAD6-4A8E-82B3-858FFA86D5E5}" srcOrd="4" destOrd="0" parTransId="{65435675-5A14-4060-ADEC-9422860D3545}" sibTransId="{E8408E02-0D22-46E8-A88B-33E3C0A727F4}"/>
    <dgm:cxn modelId="{751E6183-FA8D-4FF1-8108-116A37E53348}" type="presOf" srcId="{97CB5F15-847E-4189-BB8C-1E465DCD7DDE}" destId="{821FDD89-C442-4D97-8547-757BF591BB62}" srcOrd="0" destOrd="0" presId="urn:microsoft.com/office/officeart/2005/8/layout/vList2"/>
    <dgm:cxn modelId="{EB7D148E-A616-4024-8976-35BD103E5F9F}" srcId="{425599C6-B12B-44CB-A0F5-25D39070E334}" destId="{640F00EC-47AF-4072-8F82-5CA1B83D5CED}" srcOrd="1" destOrd="0" parTransId="{D5404C44-65F2-456A-9329-65D071B6DE92}" sibTransId="{3384EB51-1FA6-4031-B829-6E4EAC48A479}"/>
    <dgm:cxn modelId="{58E1F2A8-9F62-4FB9-9311-C009B127334A}" type="presOf" srcId="{BE512C2D-D6F1-4020-B26C-FD6DA3B5AC9C}" destId="{C72F9E20-58AA-4C5D-8057-AD42610DCC91}" srcOrd="0" destOrd="0" presId="urn:microsoft.com/office/officeart/2005/8/layout/vList2"/>
    <dgm:cxn modelId="{B32E98A9-2833-43E1-99C6-762CA27AB19D}" srcId="{425599C6-B12B-44CB-A0F5-25D39070E334}" destId="{14935D3A-098D-4BB0-B9F6-E2839F83143C}" srcOrd="0" destOrd="0" parTransId="{6C1F36D6-1934-42AC-83A4-DE51889A6434}" sibTransId="{A2241D2E-A15E-4F2F-9DA4-055B9A9B3C1E}"/>
    <dgm:cxn modelId="{A5A7A5B6-E3FC-410E-9EEE-7A04B7292EBA}" type="presOf" srcId="{6C1551AA-EE29-4CBE-87ED-4ED3D062F89C}" destId="{23E9BEC9-CAB3-4734-A32E-6B8D42912059}" srcOrd="0" destOrd="0" presId="urn:microsoft.com/office/officeart/2005/8/layout/vList2"/>
    <dgm:cxn modelId="{E02B0BDA-29A0-4D21-AF55-AC2DF9BD32BC}" type="presOf" srcId="{14935D3A-098D-4BB0-B9F6-E2839F83143C}" destId="{D88C9EE9-C454-477E-96CC-E1622CD86B8B}" srcOrd="0" destOrd="0" presId="urn:microsoft.com/office/officeart/2005/8/layout/vList2"/>
    <dgm:cxn modelId="{F59632F6-510C-4C60-9885-4215AAFC1D2F}" srcId="{425599C6-B12B-44CB-A0F5-25D39070E334}" destId="{97CB5F15-847E-4189-BB8C-1E465DCD7DDE}" srcOrd="5" destOrd="0" parTransId="{7DB0A8EC-DC02-4EDD-9ABE-6CAD0CFEA182}" sibTransId="{60F061C1-CEB4-4DBB-AF1A-AED302151C5D}"/>
    <dgm:cxn modelId="{97A177F6-646A-4A27-83F0-131C86C24613}" type="presOf" srcId="{B076071A-BAD6-4A8E-82B3-858FFA86D5E5}" destId="{35E9E3AB-C45B-4B7F-A1FC-E683EA279B46}" srcOrd="0" destOrd="0" presId="urn:microsoft.com/office/officeart/2005/8/layout/vList2"/>
    <dgm:cxn modelId="{F785FCF6-92CD-400E-A86C-A698AAA6A11E}" type="presOf" srcId="{640F00EC-47AF-4072-8F82-5CA1B83D5CED}" destId="{1C83C4A9-3490-450F-B1B5-7DC50B966FAA}" srcOrd="0" destOrd="0" presId="urn:microsoft.com/office/officeart/2005/8/layout/vList2"/>
    <dgm:cxn modelId="{C9589EDB-CD3A-423B-93B2-5B39ABE303B9}" type="presParOf" srcId="{6DB40B36-E679-4889-9E2A-39BE3B0F9701}" destId="{D88C9EE9-C454-477E-96CC-E1622CD86B8B}" srcOrd="0" destOrd="0" presId="urn:microsoft.com/office/officeart/2005/8/layout/vList2"/>
    <dgm:cxn modelId="{6BAC9E4B-48E2-45A2-B9E6-289267BE2CCF}" type="presParOf" srcId="{6DB40B36-E679-4889-9E2A-39BE3B0F9701}" destId="{40C7E0A8-9975-4929-B375-6D069B2C5AB0}" srcOrd="1" destOrd="0" presId="urn:microsoft.com/office/officeart/2005/8/layout/vList2"/>
    <dgm:cxn modelId="{E8219828-940E-4424-AC5F-DA384BFCF8F1}" type="presParOf" srcId="{6DB40B36-E679-4889-9E2A-39BE3B0F9701}" destId="{1C83C4A9-3490-450F-B1B5-7DC50B966FAA}" srcOrd="2" destOrd="0" presId="urn:microsoft.com/office/officeart/2005/8/layout/vList2"/>
    <dgm:cxn modelId="{BCAB0922-8659-4C3A-95E1-39771EB4D4CB}" type="presParOf" srcId="{6DB40B36-E679-4889-9E2A-39BE3B0F9701}" destId="{858BD5C1-6AE8-4F52-A3B8-C90724C309D1}" srcOrd="3" destOrd="0" presId="urn:microsoft.com/office/officeart/2005/8/layout/vList2"/>
    <dgm:cxn modelId="{329AA632-6AB0-4595-AAAC-B368CD20FC10}" type="presParOf" srcId="{6DB40B36-E679-4889-9E2A-39BE3B0F9701}" destId="{C72F9E20-58AA-4C5D-8057-AD42610DCC91}" srcOrd="4" destOrd="0" presId="urn:microsoft.com/office/officeart/2005/8/layout/vList2"/>
    <dgm:cxn modelId="{382FB225-2264-4B1A-9424-C3028376E518}" type="presParOf" srcId="{6DB40B36-E679-4889-9E2A-39BE3B0F9701}" destId="{4A44C2CC-5A69-4A0E-B7C4-9308F2F35F20}" srcOrd="5" destOrd="0" presId="urn:microsoft.com/office/officeart/2005/8/layout/vList2"/>
    <dgm:cxn modelId="{16F05A9B-E03C-4A03-810F-4C40BF4808F7}" type="presParOf" srcId="{6DB40B36-E679-4889-9E2A-39BE3B0F9701}" destId="{23E9BEC9-CAB3-4734-A32E-6B8D42912059}" srcOrd="6" destOrd="0" presId="urn:microsoft.com/office/officeart/2005/8/layout/vList2"/>
    <dgm:cxn modelId="{FB3D4E6A-94B8-40BD-8F06-1BA614F18A05}" type="presParOf" srcId="{6DB40B36-E679-4889-9E2A-39BE3B0F9701}" destId="{EDBA6416-40C3-49ED-BF67-0891030E7864}" srcOrd="7" destOrd="0" presId="urn:microsoft.com/office/officeart/2005/8/layout/vList2"/>
    <dgm:cxn modelId="{8EF4696D-2FB7-4A40-B58C-62382F05FE18}" type="presParOf" srcId="{6DB40B36-E679-4889-9E2A-39BE3B0F9701}" destId="{35E9E3AB-C45B-4B7F-A1FC-E683EA279B46}" srcOrd="8" destOrd="0" presId="urn:microsoft.com/office/officeart/2005/8/layout/vList2"/>
    <dgm:cxn modelId="{D2D36E4E-0B80-4B09-A4B4-9E7B99298560}" type="presParOf" srcId="{6DB40B36-E679-4889-9E2A-39BE3B0F9701}" destId="{29FD410F-0965-4631-8063-85EE0AE5AD5A}" srcOrd="9" destOrd="0" presId="urn:microsoft.com/office/officeart/2005/8/layout/vList2"/>
    <dgm:cxn modelId="{D23ACCF9-E447-408D-A4CB-BEFD57E0592F}" type="presParOf" srcId="{6DB40B36-E679-4889-9E2A-39BE3B0F9701}" destId="{821FDD89-C442-4D97-8547-757BF591BB6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FC39979-C8DB-4C88-92C6-6AFA7148F43C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D6A5F7B-DA2F-4B05-B22D-3A57B61D18C9}">
      <dgm:prSet/>
      <dgm:spPr/>
      <dgm:t>
        <a:bodyPr/>
        <a:lstStyle/>
        <a:p>
          <a:r>
            <a:rPr lang="en-US"/>
            <a:t>Bro. Emmanuel Simon;</a:t>
          </a:r>
        </a:p>
      </dgm:t>
    </dgm:pt>
    <dgm:pt modelId="{A0B6AA44-FA8F-4715-A287-14EC78B75297}" type="parTrans" cxnId="{E5457D74-CD3B-40BF-97D2-EA44A4143CEF}">
      <dgm:prSet/>
      <dgm:spPr/>
      <dgm:t>
        <a:bodyPr/>
        <a:lstStyle/>
        <a:p>
          <a:endParaRPr lang="en-US"/>
        </a:p>
      </dgm:t>
    </dgm:pt>
    <dgm:pt modelId="{B0CE4A6C-A692-4D27-9C43-422B096BF9C6}" type="sibTrans" cxnId="{E5457D74-CD3B-40BF-97D2-EA44A4143CEF}">
      <dgm:prSet/>
      <dgm:spPr/>
      <dgm:t>
        <a:bodyPr/>
        <a:lstStyle/>
        <a:p>
          <a:endParaRPr lang="en-US"/>
        </a:p>
      </dgm:t>
    </dgm:pt>
    <dgm:pt modelId="{70FF3132-1EA7-4711-AA75-3BA398680CEE}">
      <dgm:prSet/>
      <dgm:spPr/>
      <dgm:t>
        <a:bodyPr/>
        <a:lstStyle/>
        <a:p>
          <a:r>
            <a:rPr lang="en-US"/>
            <a:t>Bro. Eddie Richardson (Bermuda);</a:t>
          </a:r>
        </a:p>
      </dgm:t>
    </dgm:pt>
    <dgm:pt modelId="{0D9B8A14-9653-44B9-82E1-412703F316AB}" type="parTrans" cxnId="{369D8E10-613F-42FF-8E9B-8AA48994FDF0}">
      <dgm:prSet/>
      <dgm:spPr/>
      <dgm:t>
        <a:bodyPr/>
        <a:lstStyle/>
        <a:p>
          <a:endParaRPr lang="en-US"/>
        </a:p>
      </dgm:t>
    </dgm:pt>
    <dgm:pt modelId="{9FF18ECC-2E70-42D1-9A6F-EC52DDD8E54C}" type="sibTrans" cxnId="{369D8E10-613F-42FF-8E9B-8AA48994FDF0}">
      <dgm:prSet/>
      <dgm:spPr/>
      <dgm:t>
        <a:bodyPr/>
        <a:lstStyle/>
        <a:p>
          <a:endParaRPr lang="en-US"/>
        </a:p>
      </dgm:t>
    </dgm:pt>
    <dgm:pt modelId="{3E2BF6E5-D067-47AB-9708-3071A86A4179}">
      <dgm:prSet/>
      <dgm:spPr/>
      <dgm:t>
        <a:bodyPr/>
        <a:lstStyle/>
        <a:p>
          <a:r>
            <a:rPr lang="en-US"/>
            <a:t>Bro. &amp; Sis. Victor Gill (NY); </a:t>
          </a:r>
        </a:p>
      </dgm:t>
    </dgm:pt>
    <dgm:pt modelId="{435F8723-49C0-4083-93C4-8F936EC3F706}" type="parTrans" cxnId="{0EC4805B-A081-47CC-AE10-D9559B9F27C7}">
      <dgm:prSet/>
      <dgm:spPr/>
      <dgm:t>
        <a:bodyPr/>
        <a:lstStyle/>
        <a:p>
          <a:endParaRPr lang="en-US"/>
        </a:p>
      </dgm:t>
    </dgm:pt>
    <dgm:pt modelId="{C0AB78D0-B0D9-4090-A0B3-8EBBB1CE9CE6}" type="sibTrans" cxnId="{0EC4805B-A081-47CC-AE10-D9559B9F27C7}">
      <dgm:prSet/>
      <dgm:spPr/>
      <dgm:t>
        <a:bodyPr/>
        <a:lstStyle/>
        <a:p>
          <a:endParaRPr lang="en-US"/>
        </a:p>
      </dgm:t>
    </dgm:pt>
    <dgm:pt modelId="{F2F1089E-FE38-4945-9252-5448512C21CF}">
      <dgm:prSet/>
      <dgm:spPr/>
      <dgm:t>
        <a:bodyPr/>
        <a:lstStyle/>
        <a:p>
          <a:r>
            <a:rPr lang="en-US"/>
            <a:t>Sis. Pearla Alexis (UK);</a:t>
          </a:r>
        </a:p>
      </dgm:t>
    </dgm:pt>
    <dgm:pt modelId="{DA72A40B-C888-4117-A5C1-367E48C6553B}" type="parTrans" cxnId="{2C7F383F-BAF8-4FBF-97FE-6FE8E5E30E1D}">
      <dgm:prSet/>
      <dgm:spPr/>
      <dgm:t>
        <a:bodyPr/>
        <a:lstStyle/>
        <a:p>
          <a:endParaRPr lang="en-US"/>
        </a:p>
      </dgm:t>
    </dgm:pt>
    <dgm:pt modelId="{D14AD6EB-D620-4597-A4F7-5DBBE03CE464}" type="sibTrans" cxnId="{2C7F383F-BAF8-4FBF-97FE-6FE8E5E30E1D}">
      <dgm:prSet/>
      <dgm:spPr/>
      <dgm:t>
        <a:bodyPr/>
        <a:lstStyle/>
        <a:p>
          <a:endParaRPr lang="en-US"/>
        </a:p>
      </dgm:t>
    </dgm:pt>
    <dgm:pt modelId="{21420218-226C-41C4-8DAC-CE4F8E52C2FD}">
      <dgm:prSet/>
      <dgm:spPr/>
      <dgm:t>
        <a:bodyPr/>
        <a:lstStyle/>
        <a:p>
          <a:r>
            <a:rPr lang="en-US"/>
            <a:t>Bro. Walton Whint; </a:t>
          </a:r>
        </a:p>
      </dgm:t>
    </dgm:pt>
    <dgm:pt modelId="{A8E956B5-4219-44C7-87E0-B38296B89320}" type="parTrans" cxnId="{58888B43-FDBB-4977-B3E9-BF13FAF1AE26}">
      <dgm:prSet/>
      <dgm:spPr/>
      <dgm:t>
        <a:bodyPr/>
        <a:lstStyle/>
        <a:p>
          <a:endParaRPr lang="en-US"/>
        </a:p>
      </dgm:t>
    </dgm:pt>
    <dgm:pt modelId="{2075A387-9BDF-4A07-9D6F-02E7704B4905}" type="sibTrans" cxnId="{58888B43-FDBB-4977-B3E9-BF13FAF1AE26}">
      <dgm:prSet/>
      <dgm:spPr/>
      <dgm:t>
        <a:bodyPr/>
        <a:lstStyle/>
        <a:p>
          <a:endParaRPr lang="en-US"/>
        </a:p>
      </dgm:t>
    </dgm:pt>
    <dgm:pt modelId="{34CD6AC6-919F-49EC-93C1-A514C75C7952}">
      <dgm:prSet/>
      <dgm:spPr/>
      <dgm:t>
        <a:bodyPr/>
        <a:lstStyle/>
        <a:p>
          <a:r>
            <a:rPr lang="en-US"/>
            <a:t>Bro. Desmond Anthony;</a:t>
          </a:r>
        </a:p>
      </dgm:t>
    </dgm:pt>
    <dgm:pt modelId="{9748B21C-985E-471D-890E-5D70AF58579F}" type="parTrans" cxnId="{7459B69B-298D-4658-8C12-1405D593011D}">
      <dgm:prSet/>
      <dgm:spPr/>
      <dgm:t>
        <a:bodyPr/>
        <a:lstStyle/>
        <a:p>
          <a:endParaRPr lang="en-US"/>
        </a:p>
      </dgm:t>
    </dgm:pt>
    <dgm:pt modelId="{DAF9ED8B-6C12-460C-B908-F08D3329AE94}" type="sibTrans" cxnId="{7459B69B-298D-4658-8C12-1405D593011D}">
      <dgm:prSet/>
      <dgm:spPr/>
      <dgm:t>
        <a:bodyPr/>
        <a:lstStyle/>
        <a:p>
          <a:endParaRPr lang="en-US"/>
        </a:p>
      </dgm:t>
    </dgm:pt>
    <dgm:pt modelId="{775BCAF7-76FB-4315-A290-C5BBF1C4424B}" type="pres">
      <dgm:prSet presAssocID="{BFC39979-C8DB-4C88-92C6-6AFA7148F43C}" presName="linear" presStyleCnt="0">
        <dgm:presLayoutVars>
          <dgm:animLvl val="lvl"/>
          <dgm:resizeHandles val="exact"/>
        </dgm:presLayoutVars>
      </dgm:prSet>
      <dgm:spPr/>
    </dgm:pt>
    <dgm:pt modelId="{08BAEE90-7459-4047-9F41-6B396F543FD7}" type="pres">
      <dgm:prSet presAssocID="{9D6A5F7B-DA2F-4B05-B22D-3A57B61D18C9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F82D11BB-D20A-4748-9731-BF0EDF23FCA5}" type="pres">
      <dgm:prSet presAssocID="{B0CE4A6C-A692-4D27-9C43-422B096BF9C6}" presName="spacer" presStyleCnt="0"/>
      <dgm:spPr/>
    </dgm:pt>
    <dgm:pt modelId="{9121D650-1008-458C-80E2-D33B3DDC1D82}" type="pres">
      <dgm:prSet presAssocID="{70FF3132-1EA7-4711-AA75-3BA398680CE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8B5758C-7EB5-4B44-97B4-98DB62D8C58D}" type="pres">
      <dgm:prSet presAssocID="{9FF18ECC-2E70-42D1-9A6F-EC52DDD8E54C}" presName="spacer" presStyleCnt="0"/>
      <dgm:spPr/>
    </dgm:pt>
    <dgm:pt modelId="{2DD4AF31-7315-4D42-82BD-437261C413F7}" type="pres">
      <dgm:prSet presAssocID="{3E2BF6E5-D067-47AB-9708-3071A86A417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3AA10445-5C0E-4B8B-8A13-AB5B2A122D32}" type="pres">
      <dgm:prSet presAssocID="{C0AB78D0-B0D9-4090-A0B3-8EBBB1CE9CE6}" presName="spacer" presStyleCnt="0"/>
      <dgm:spPr/>
    </dgm:pt>
    <dgm:pt modelId="{0AEE7D98-F83A-4777-8BEC-1C0D86FAF472}" type="pres">
      <dgm:prSet presAssocID="{F2F1089E-FE38-4945-9252-5448512C21CF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20C58356-51B1-48A2-A9E8-5B7987C9BD5C}" type="pres">
      <dgm:prSet presAssocID="{D14AD6EB-D620-4597-A4F7-5DBBE03CE464}" presName="spacer" presStyleCnt="0"/>
      <dgm:spPr/>
    </dgm:pt>
    <dgm:pt modelId="{5C7677A3-BCD5-48EA-9BD6-D2206439826E}" type="pres">
      <dgm:prSet presAssocID="{21420218-226C-41C4-8DAC-CE4F8E52C2FD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6362A98-0021-45E6-962F-AA4BB912834A}" type="pres">
      <dgm:prSet presAssocID="{2075A387-9BDF-4A07-9D6F-02E7704B4905}" presName="spacer" presStyleCnt="0"/>
      <dgm:spPr/>
    </dgm:pt>
    <dgm:pt modelId="{8A32A263-1E99-40F1-B283-A7881CBBF034}" type="pres">
      <dgm:prSet presAssocID="{34CD6AC6-919F-49EC-93C1-A514C75C7952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369D8E10-613F-42FF-8E9B-8AA48994FDF0}" srcId="{BFC39979-C8DB-4C88-92C6-6AFA7148F43C}" destId="{70FF3132-1EA7-4711-AA75-3BA398680CEE}" srcOrd="1" destOrd="0" parTransId="{0D9B8A14-9653-44B9-82E1-412703F316AB}" sibTransId="{9FF18ECC-2E70-42D1-9A6F-EC52DDD8E54C}"/>
    <dgm:cxn modelId="{D679181F-620A-4000-9B56-0CE3C984F944}" type="presOf" srcId="{21420218-226C-41C4-8DAC-CE4F8E52C2FD}" destId="{5C7677A3-BCD5-48EA-9BD6-D2206439826E}" srcOrd="0" destOrd="0" presId="urn:microsoft.com/office/officeart/2005/8/layout/vList2"/>
    <dgm:cxn modelId="{D209062F-4147-45E1-B700-E2F0E6DF2C7C}" type="presOf" srcId="{70FF3132-1EA7-4711-AA75-3BA398680CEE}" destId="{9121D650-1008-458C-80E2-D33B3DDC1D82}" srcOrd="0" destOrd="0" presId="urn:microsoft.com/office/officeart/2005/8/layout/vList2"/>
    <dgm:cxn modelId="{2C7F383F-BAF8-4FBF-97FE-6FE8E5E30E1D}" srcId="{BFC39979-C8DB-4C88-92C6-6AFA7148F43C}" destId="{F2F1089E-FE38-4945-9252-5448512C21CF}" srcOrd="3" destOrd="0" parTransId="{DA72A40B-C888-4117-A5C1-367E48C6553B}" sibTransId="{D14AD6EB-D620-4597-A4F7-5DBBE03CE464}"/>
    <dgm:cxn modelId="{0EC4805B-A081-47CC-AE10-D9559B9F27C7}" srcId="{BFC39979-C8DB-4C88-92C6-6AFA7148F43C}" destId="{3E2BF6E5-D067-47AB-9708-3071A86A4179}" srcOrd="2" destOrd="0" parTransId="{435F8723-49C0-4083-93C4-8F936EC3F706}" sibTransId="{C0AB78D0-B0D9-4090-A0B3-8EBBB1CE9CE6}"/>
    <dgm:cxn modelId="{84016F5F-005E-4F04-AE28-35361C3782BC}" type="presOf" srcId="{9D6A5F7B-DA2F-4B05-B22D-3A57B61D18C9}" destId="{08BAEE90-7459-4047-9F41-6B396F543FD7}" srcOrd="0" destOrd="0" presId="urn:microsoft.com/office/officeart/2005/8/layout/vList2"/>
    <dgm:cxn modelId="{58888B43-FDBB-4977-B3E9-BF13FAF1AE26}" srcId="{BFC39979-C8DB-4C88-92C6-6AFA7148F43C}" destId="{21420218-226C-41C4-8DAC-CE4F8E52C2FD}" srcOrd="4" destOrd="0" parTransId="{A8E956B5-4219-44C7-87E0-B38296B89320}" sibTransId="{2075A387-9BDF-4A07-9D6F-02E7704B4905}"/>
    <dgm:cxn modelId="{54F7DF4C-ECCF-4561-AA17-91C374E36259}" type="presOf" srcId="{3E2BF6E5-D067-47AB-9708-3071A86A4179}" destId="{2DD4AF31-7315-4D42-82BD-437261C413F7}" srcOrd="0" destOrd="0" presId="urn:microsoft.com/office/officeart/2005/8/layout/vList2"/>
    <dgm:cxn modelId="{E5457D74-CD3B-40BF-97D2-EA44A4143CEF}" srcId="{BFC39979-C8DB-4C88-92C6-6AFA7148F43C}" destId="{9D6A5F7B-DA2F-4B05-B22D-3A57B61D18C9}" srcOrd="0" destOrd="0" parTransId="{A0B6AA44-FA8F-4715-A287-14EC78B75297}" sibTransId="{B0CE4A6C-A692-4D27-9C43-422B096BF9C6}"/>
    <dgm:cxn modelId="{423A227A-E9DE-4AB1-9A68-EEEFE5F892FA}" type="presOf" srcId="{BFC39979-C8DB-4C88-92C6-6AFA7148F43C}" destId="{775BCAF7-76FB-4315-A290-C5BBF1C4424B}" srcOrd="0" destOrd="0" presId="urn:microsoft.com/office/officeart/2005/8/layout/vList2"/>
    <dgm:cxn modelId="{7459B69B-298D-4658-8C12-1405D593011D}" srcId="{BFC39979-C8DB-4C88-92C6-6AFA7148F43C}" destId="{34CD6AC6-919F-49EC-93C1-A514C75C7952}" srcOrd="5" destOrd="0" parTransId="{9748B21C-985E-471D-890E-5D70AF58579F}" sibTransId="{DAF9ED8B-6C12-460C-B908-F08D3329AE94}"/>
    <dgm:cxn modelId="{16E3F69B-4F01-4503-A10D-77EB6F8A904A}" type="presOf" srcId="{F2F1089E-FE38-4945-9252-5448512C21CF}" destId="{0AEE7D98-F83A-4777-8BEC-1C0D86FAF472}" srcOrd="0" destOrd="0" presId="urn:microsoft.com/office/officeart/2005/8/layout/vList2"/>
    <dgm:cxn modelId="{A3942FED-B3DA-4217-87B0-8C01A7BA10CF}" type="presOf" srcId="{34CD6AC6-919F-49EC-93C1-A514C75C7952}" destId="{8A32A263-1E99-40F1-B283-A7881CBBF034}" srcOrd="0" destOrd="0" presId="urn:microsoft.com/office/officeart/2005/8/layout/vList2"/>
    <dgm:cxn modelId="{9FE99AF2-EA9C-44CF-98DB-0B28482CF6FC}" type="presParOf" srcId="{775BCAF7-76FB-4315-A290-C5BBF1C4424B}" destId="{08BAEE90-7459-4047-9F41-6B396F543FD7}" srcOrd="0" destOrd="0" presId="urn:microsoft.com/office/officeart/2005/8/layout/vList2"/>
    <dgm:cxn modelId="{0CF63A41-1B8D-42F9-9DC5-BBF0E691D1F9}" type="presParOf" srcId="{775BCAF7-76FB-4315-A290-C5BBF1C4424B}" destId="{F82D11BB-D20A-4748-9731-BF0EDF23FCA5}" srcOrd="1" destOrd="0" presId="urn:microsoft.com/office/officeart/2005/8/layout/vList2"/>
    <dgm:cxn modelId="{FCCE0456-A83A-4D9F-B087-78B310A7360B}" type="presParOf" srcId="{775BCAF7-76FB-4315-A290-C5BBF1C4424B}" destId="{9121D650-1008-458C-80E2-D33B3DDC1D82}" srcOrd="2" destOrd="0" presId="urn:microsoft.com/office/officeart/2005/8/layout/vList2"/>
    <dgm:cxn modelId="{6C67C617-B429-4F5C-BDBD-DD44A8DC80F8}" type="presParOf" srcId="{775BCAF7-76FB-4315-A290-C5BBF1C4424B}" destId="{68B5758C-7EB5-4B44-97B4-98DB62D8C58D}" srcOrd="3" destOrd="0" presId="urn:microsoft.com/office/officeart/2005/8/layout/vList2"/>
    <dgm:cxn modelId="{C0C0A2EC-3471-416C-8590-CAD9C5B6E073}" type="presParOf" srcId="{775BCAF7-76FB-4315-A290-C5BBF1C4424B}" destId="{2DD4AF31-7315-4D42-82BD-437261C413F7}" srcOrd="4" destOrd="0" presId="urn:microsoft.com/office/officeart/2005/8/layout/vList2"/>
    <dgm:cxn modelId="{AB0A3839-E8F2-4740-A1EA-E15007FE1F09}" type="presParOf" srcId="{775BCAF7-76FB-4315-A290-C5BBF1C4424B}" destId="{3AA10445-5C0E-4B8B-8A13-AB5B2A122D32}" srcOrd="5" destOrd="0" presId="urn:microsoft.com/office/officeart/2005/8/layout/vList2"/>
    <dgm:cxn modelId="{276BB647-4516-4720-BCD7-8FF70035F86D}" type="presParOf" srcId="{775BCAF7-76FB-4315-A290-C5BBF1C4424B}" destId="{0AEE7D98-F83A-4777-8BEC-1C0D86FAF472}" srcOrd="6" destOrd="0" presId="urn:microsoft.com/office/officeart/2005/8/layout/vList2"/>
    <dgm:cxn modelId="{8C068EAD-55D9-4B52-BE51-E732608FF5EA}" type="presParOf" srcId="{775BCAF7-76FB-4315-A290-C5BBF1C4424B}" destId="{20C58356-51B1-48A2-A9E8-5B7987C9BD5C}" srcOrd="7" destOrd="0" presId="urn:microsoft.com/office/officeart/2005/8/layout/vList2"/>
    <dgm:cxn modelId="{3494E2A1-3246-4859-BF09-C7366676CC5B}" type="presParOf" srcId="{775BCAF7-76FB-4315-A290-C5BBF1C4424B}" destId="{5C7677A3-BCD5-48EA-9BD6-D2206439826E}" srcOrd="8" destOrd="0" presId="urn:microsoft.com/office/officeart/2005/8/layout/vList2"/>
    <dgm:cxn modelId="{CBDC3C4A-CF62-4F1A-BC25-D5150A7175C1}" type="presParOf" srcId="{775BCAF7-76FB-4315-A290-C5BBF1C4424B}" destId="{66362A98-0021-45E6-962F-AA4BB912834A}" srcOrd="9" destOrd="0" presId="urn:microsoft.com/office/officeart/2005/8/layout/vList2"/>
    <dgm:cxn modelId="{86D26F39-B95B-4622-9EB4-2728A0541BBA}" type="presParOf" srcId="{775BCAF7-76FB-4315-A290-C5BBF1C4424B}" destId="{8A32A263-1E99-40F1-B283-A7881CBBF034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E95BC56-F393-41F3-9ECB-771D8953922B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F63858C8-822F-4D57-B94A-82967FE62D02}">
      <dgm:prSet/>
      <dgm:spPr/>
      <dgm:t>
        <a:bodyPr/>
        <a:lstStyle/>
        <a:p>
          <a:r>
            <a:rPr lang="en-US"/>
            <a:t>Sis. Maureen Simon (NY); </a:t>
          </a:r>
        </a:p>
      </dgm:t>
    </dgm:pt>
    <dgm:pt modelId="{CCF54CE7-7EE9-4516-AAB2-8E97AEA66485}" type="parTrans" cxnId="{74F47BF1-8CD0-4952-86E8-AD2CD448F00A}">
      <dgm:prSet/>
      <dgm:spPr/>
      <dgm:t>
        <a:bodyPr/>
        <a:lstStyle/>
        <a:p>
          <a:endParaRPr lang="en-US"/>
        </a:p>
      </dgm:t>
    </dgm:pt>
    <dgm:pt modelId="{7FD93562-8885-42D9-B851-0075EDE1AA69}" type="sibTrans" cxnId="{74F47BF1-8CD0-4952-86E8-AD2CD448F00A}">
      <dgm:prSet/>
      <dgm:spPr/>
      <dgm:t>
        <a:bodyPr/>
        <a:lstStyle/>
        <a:p>
          <a:endParaRPr lang="en-US"/>
        </a:p>
      </dgm:t>
    </dgm:pt>
    <dgm:pt modelId="{E82E787E-36CB-4C7B-B8F8-680CE3EF5A1F}">
      <dgm:prSet/>
      <dgm:spPr/>
      <dgm:t>
        <a:bodyPr/>
        <a:lstStyle/>
        <a:p>
          <a:r>
            <a:rPr lang="en-US"/>
            <a:t>Bro. Tom Turi &amp; Daughter, Emily (USA); Ms. Valjean Alexander; </a:t>
          </a:r>
        </a:p>
      </dgm:t>
    </dgm:pt>
    <dgm:pt modelId="{6A233E2C-8700-4193-92B6-F1AB713FF1F0}" type="parTrans" cxnId="{8E07F141-82E9-4806-9266-71BD40F7A061}">
      <dgm:prSet/>
      <dgm:spPr/>
      <dgm:t>
        <a:bodyPr/>
        <a:lstStyle/>
        <a:p>
          <a:endParaRPr lang="en-US"/>
        </a:p>
      </dgm:t>
    </dgm:pt>
    <dgm:pt modelId="{8E9C98E6-CD45-4A21-B656-A864A53C5CBD}" type="sibTrans" cxnId="{8E07F141-82E9-4806-9266-71BD40F7A061}">
      <dgm:prSet/>
      <dgm:spPr/>
      <dgm:t>
        <a:bodyPr/>
        <a:lstStyle/>
        <a:p>
          <a:endParaRPr lang="en-US"/>
        </a:p>
      </dgm:t>
    </dgm:pt>
    <dgm:pt modelId="{FCDA7BCC-6F92-4604-86B9-B7DD6BCD294D}">
      <dgm:prSet/>
      <dgm:spPr/>
      <dgm:t>
        <a:bodyPr/>
        <a:lstStyle/>
        <a:p>
          <a:r>
            <a:rPr lang="en-US"/>
            <a:t>Mr. Thomas Lawrence (Carriacou);</a:t>
          </a:r>
        </a:p>
      </dgm:t>
    </dgm:pt>
    <dgm:pt modelId="{F968C4E5-B96F-4091-B032-AC2E903AE7CE}" type="parTrans" cxnId="{076DEBBE-CCF7-475D-8A9F-84D0E8F13777}">
      <dgm:prSet/>
      <dgm:spPr/>
      <dgm:t>
        <a:bodyPr/>
        <a:lstStyle/>
        <a:p>
          <a:endParaRPr lang="en-US"/>
        </a:p>
      </dgm:t>
    </dgm:pt>
    <dgm:pt modelId="{2618013A-8BAA-4F73-955D-B366F324083A}" type="sibTrans" cxnId="{076DEBBE-CCF7-475D-8A9F-84D0E8F13777}">
      <dgm:prSet/>
      <dgm:spPr/>
      <dgm:t>
        <a:bodyPr/>
        <a:lstStyle/>
        <a:p>
          <a:endParaRPr lang="en-US"/>
        </a:p>
      </dgm:t>
    </dgm:pt>
    <dgm:pt modelId="{31D4CD3B-421E-4A0C-8580-AE70D5D93B5D}">
      <dgm:prSet/>
      <dgm:spPr/>
      <dgm:t>
        <a:bodyPr/>
        <a:lstStyle/>
        <a:p>
          <a:r>
            <a:rPr lang="en-US"/>
            <a:t>Mr. Robert Sperry Charles;  </a:t>
          </a:r>
        </a:p>
      </dgm:t>
    </dgm:pt>
    <dgm:pt modelId="{D05E3663-D8FB-4EAB-8642-3FB4EDC895E9}" type="parTrans" cxnId="{8510B8CD-D86C-4E0C-B389-74C16AA25B30}">
      <dgm:prSet/>
      <dgm:spPr/>
      <dgm:t>
        <a:bodyPr/>
        <a:lstStyle/>
        <a:p>
          <a:endParaRPr lang="en-US"/>
        </a:p>
      </dgm:t>
    </dgm:pt>
    <dgm:pt modelId="{8524EF42-1C38-487D-93A4-E3617C8C35B7}" type="sibTrans" cxnId="{8510B8CD-D86C-4E0C-B389-74C16AA25B30}">
      <dgm:prSet/>
      <dgm:spPr/>
      <dgm:t>
        <a:bodyPr/>
        <a:lstStyle/>
        <a:p>
          <a:endParaRPr lang="en-US"/>
        </a:p>
      </dgm:t>
    </dgm:pt>
    <dgm:pt modelId="{B2C0ED86-0A81-4C5C-AB6A-200B80868308}">
      <dgm:prSet/>
      <dgm:spPr/>
      <dgm:t>
        <a:bodyPr/>
        <a:lstStyle/>
        <a:p>
          <a:r>
            <a:rPr lang="en-US"/>
            <a:t>Mr. Herman Mc Donald;  </a:t>
          </a:r>
        </a:p>
      </dgm:t>
    </dgm:pt>
    <dgm:pt modelId="{8617A69B-FAB3-4863-9D70-9336ED0ED462}" type="parTrans" cxnId="{8E4B5C12-E5BB-4AED-8A1C-C72C4691FE12}">
      <dgm:prSet/>
      <dgm:spPr/>
      <dgm:t>
        <a:bodyPr/>
        <a:lstStyle/>
        <a:p>
          <a:endParaRPr lang="en-US"/>
        </a:p>
      </dgm:t>
    </dgm:pt>
    <dgm:pt modelId="{2253C369-147D-46FD-A5DF-F81BA708D406}" type="sibTrans" cxnId="{8E4B5C12-E5BB-4AED-8A1C-C72C4691FE12}">
      <dgm:prSet/>
      <dgm:spPr/>
      <dgm:t>
        <a:bodyPr/>
        <a:lstStyle/>
        <a:p>
          <a:endParaRPr lang="en-US"/>
        </a:p>
      </dgm:t>
    </dgm:pt>
    <dgm:pt modelId="{D237EA2F-2077-41FB-9D43-5FBD59DFACEF}" type="pres">
      <dgm:prSet presAssocID="{5E95BC56-F393-41F3-9ECB-771D8953922B}" presName="linear" presStyleCnt="0">
        <dgm:presLayoutVars>
          <dgm:animLvl val="lvl"/>
          <dgm:resizeHandles val="exact"/>
        </dgm:presLayoutVars>
      </dgm:prSet>
      <dgm:spPr/>
    </dgm:pt>
    <dgm:pt modelId="{53404F64-9967-41BB-8A3B-5FF145559C32}" type="pres">
      <dgm:prSet presAssocID="{F63858C8-822F-4D57-B94A-82967FE62D0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E8584E4-246D-4878-9BD9-196270D85EA2}" type="pres">
      <dgm:prSet presAssocID="{7FD93562-8885-42D9-B851-0075EDE1AA69}" presName="spacer" presStyleCnt="0"/>
      <dgm:spPr/>
    </dgm:pt>
    <dgm:pt modelId="{5932AD11-1604-4590-ADFE-69C4585189A0}" type="pres">
      <dgm:prSet presAssocID="{E82E787E-36CB-4C7B-B8F8-680CE3EF5A1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406C737-CDC2-4245-ACF6-7E2B2A165A93}" type="pres">
      <dgm:prSet presAssocID="{8E9C98E6-CD45-4A21-B656-A864A53C5CBD}" presName="spacer" presStyleCnt="0"/>
      <dgm:spPr/>
    </dgm:pt>
    <dgm:pt modelId="{FF037545-11A0-493F-BDE1-B54E33C06047}" type="pres">
      <dgm:prSet presAssocID="{FCDA7BCC-6F92-4604-86B9-B7DD6BCD294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9F1D8D8-897A-4AFF-AF44-EC6232B9341A}" type="pres">
      <dgm:prSet presAssocID="{2618013A-8BAA-4F73-955D-B366F324083A}" presName="spacer" presStyleCnt="0"/>
      <dgm:spPr/>
    </dgm:pt>
    <dgm:pt modelId="{4C1FB238-6548-48DD-A6DB-08B59FCCBFE5}" type="pres">
      <dgm:prSet presAssocID="{31D4CD3B-421E-4A0C-8580-AE70D5D93B5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73F8A02-9630-4388-BC72-A1102E6E554B}" type="pres">
      <dgm:prSet presAssocID="{8524EF42-1C38-487D-93A4-E3617C8C35B7}" presName="spacer" presStyleCnt="0"/>
      <dgm:spPr/>
    </dgm:pt>
    <dgm:pt modelId="{76F95617-A56C-4CDC-9518-6D4211FC141B}" type="pres">
      <dgm:prSet presAssocID="{B2C0ED86-0A81-4C5C-AB6A-200B8086830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E4B5C12-E5BB-4AED-8A1C-C72C4691FE12}" srcId="{5E95BC56-F393-41F3-9ECB-771D8953922B}" destId="{B2C0ED86-0A81-4C5C-AB6A-200B80868308}" srcOrd="4" destOrd="0" parTransId="{8617A69B-FAB3-4863-9D70-9336ED0ED462}" sibTransId="{2253C369-147D-46FD-A5DF-F81BA708D406}"/>
    <dgm:cxn modelId="{8E07F141-82E9-4806-9266-71BD40F7A061}" srcId="{5E95BC56-F393-41F3-9ECB-771D8953922B}" destId="{E82E787E-36CB-4C7B-B8F8-680CE3EF5A1F}" srcOrd="1" destOrd="0" parTransId="{6A233E2C-8700-4193-92B6-F1AB713FF1F0}" sibTransId="{8E9C98E6-CD45-4A21-B656-A864A53C5CBD}"/>
    <dgm:cxn modelId="{FA6C1A4E-B7CC-4B12-BCA2-39EC2BA90D8A}" type="presOf" srcId="{E82E787E-36CB-4C7B-B8F8-680CE3EF5A1F}" destId="{5932AD11-1604-4590-ADFE-69C4585189A0}" srcOrd="0" destOrd="0" presId="urn:microsoft.com/office/officeart/2005/8/layout/vList2"/>
    <dgm:cxn modelId="{36E3294E-2011-4C6D-B76A-B443F6D993FB}" type="presOf" srcId="{B2C0ED86-0A81-4C5C-AB6A-200B80868308}" destId="{76F95617-A56C-4CDC-9518-6D4211FC141B}" srcOrd="0" destOrd="0" presId="urn:microsoft.com/office/officeart/2005/8/layout/vList2"/>
    <dgm:cxn modelId="{3AB93488-C6C2-4944-A402-E10D6CADCC36}" type="presOf" srcId="{F63858C8-822F-4D57-B94A-82967FE62D02}" destId="{53404F64-9967-41BB-8A3B-5FF145559C32}" srcOrd="0" destOrd="0" presId="urn:microsoft.com/office/officeart/2005/8/layout/vList2"/>
    <dgm:cxn modelId="{09A052AF-BAE4-489F-B1E2-C20C22472917}" type="presOf" srcId="{5E95BC56-F393-41F3-9ECB-771D8953922B}" destId="{D237EA2F-2077-41FB-9D43-5FBD59DFACEF}" srcOrd="0" destOrd="0" presId="urn:microsoft.com/office/officeart/2005/8/layout/vList2"/>
    <dgm:cxn modelId="{076DEBBE-CCF7-475D-8A9F-84D0E8F13777}" srcId="{5E95BC56-F393-41F3-9ECB-771D8953922B}" destId="{FCDA7BCC-6F92-4604-86B9-B7DD6BCD294D}" srcOrd="2" destOrd="0" parTransId="{F968C4E5-B96F-4091-B032-AC2E903AE7CE}" sibTransId="{2618013A-8BAA-4F73-955D-B366F324083A}"/>
    <dgm:cxn modelId="{8510B8CD-D86C-4E0C-B389-74C16AA25B30}" srcId="{5E95BC56-F393-41F3-9ECB-771D8953922B}" destId="{31D4CD3B-421E-4A0C-8580-AE70D5D93B5D}" srcOrd="3" destOrd="0" parTransId="{D05E3663-D8FB-4EAB-8642-3FB4EDC895E9}" sibTransId="{8524EF42-1C38-487D-93A4-E3617C8C35B7}"/>
    <dgm:cxn modelId="{2BBFC0E1-8626-44FB-964E-31D49BC5DA76}" type="presOf" srcId="{FCDA7BCC-6F92-4604-86B9-B7DD6BCD294D}" destId="{FF037545-11A0-493F-BDE1-B54E33C06047}" srcOrd="0" destOrd="0" presId="urn:microsoft.com/office/officeart/2005/8/layout/vList2"/>
    <dgm:cxn modelId="{5DEDFCE9-2408-4ED1-885A-F4B8C91E5BFD}" type="presOf" srcId="{31D4CD3B-421E-4A0C-8580-AE70D5D93B5D}" destId="{4C1FB238-6548-48DD-A6DB-08B59FCCBFE5}" srcOrd="0" destOrd="0" presId="urn:microsoft.com/office/officeart/2005/8/layout/vList2"/>
    <dgm:cxn modelId="{74F47BF1-8CD0-4952-86E8-AD2CD448F00A}" srcId="{5E95BC56-F393-41F3-9ECB-771D8953922B}" destId="{F63858C8-822F-4D57-B94A-82967FE62D02}" srcOrd="0" destOrd="0" parTransId="{CCF54CE7-7EE9-4516-AAB2-8E97AEA66485}" sibTransId="{7FD93562-8885-42D9-B851-0075EDE1AA69}"/>
    <dgm:cxn modelId="{5165860D-91AD-4108-B725-406B6857250E}" type="presParOf" srcId="{D237EA2F-2077-41FB-9D43-5FBD59DFACEF}" destId="{53404F64-9967-41BB-8A3B-5FF145559C32}" srcOrd="0" destOrd="0" presId="urn:microsoft.com/office/officeart/2005/8/layout/vList2"/>
    <dgm:cxn modelId="{D15E4956-542E-4F09-9A8A-F76C0AF0668B}" type="presParOf" srcId="{D237EA2F-2077-41FB-9D43-5FBD59DFACEF}" destId="{7E8584E4-246D-4878-9BD9-196270D85EA2}" srcOrd="1" destOrd="0" presId="urn:microsoft.com/office/officeart/2005/8/layout/vList2"/>
    <dgm:cxn modelId="{76D055D8-552D-471C-8659-7E48B2B73094}" type="presParOf" srcId="{D237EA2F-2077-41FB-9D43-5FBD59DFACEF}" destId="{5932AD11-1604-4590-ADFE-69C4585189A0}" srcOrd="2" destOrd="0" presId="urn:microsoft.com/office/officeart/2005/8/layout/vList2"/>
    <dgm:cxn modelId="{AC673B17-5723-41F1-A405-BED4185456F1}" type="presParOf" srcId="{D237EA2F-2077-41FB-9D43-5FBD59DFACEF}" destId="{6406C737-CDC2-4245-ACF6-7E2B2A165A93}" srcOrd="3" destOrd="0" presId="urn:microsoft.com/office/officeart/2005/8/layout/vList2"/>
    <dgm:cxn modelId="{0DE020BD-8C38-4DCA-AC91-6382FD1C4336}" type="presParOf" srcId="{D237EA2F-2077-41FB-9D43-5FBD59DFACEF}" destId="{FF037545-11A0-493F-BDE1-B54E33C06047}" srcOrd="4" destOrd="0" presId="urn:microsoft.com/office/officeart/2005/8/layout/vList2"/>
    <dgm:cxn modelId="{8B87EA79-315D-4455-830C-CF57A04D98EB}" type="presParOf" srcId="{D237EA2F-2077-41FB-9D43-5FBD59DFACEF}" destId="{99F1D8D8-897A-4AFF-AF44-EC6232B9341A}" srcOrd="5" destOrd="0" presId="urn:microsoft.com/office/officeart/2005/8/layout/vList2"/>
    <dgm:cxn modelId="{861380BC-9902-431D-99B5-CCCD7E7552B0}" type="presParOf" srcId="{D237EA2F-2077-41FB-9D43-5FBD59DFACEF}" destId="{4C1FB238-6548-48DD-A6DB-08B59FCCBFE5}" srcOrd="6" destOrd="0" presId="urn:microsoft.com/office/officeart/2005/8/layout/vList2"/>
    <dgm:cxn modelId="{5635DE15-6B8C-4739-8ACA-4902055E37C3}" type="presParOf" srcId="{D237EA2F-2077-41FB-9D43-5FBD59DFACEF}" destId="{973F8A02-9630-4388-BC72-A1102E6E554B}" srcOrd="7" destOrd="0" presId="urn:microsoft.com/office/officeart/2005/8/layout/vList2"/>
    <dgm:cxn modelId="{2D7CAABB-03F6-49AD-A06D-2EF478F182EF}" type="presParOf" srcId="{D237EA2F-2077-41FB-9D43-5FBD59DFACEF}" destId="{76F95617-A56C-4CDC-9518-6D4211FC141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91F8BF9-F6EE-4729-A065-BF1834477769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AD569E9-2D00-4C6E-9356-CBE911470773}">
      <dgm:prSet/>
      <dgm:spPr/>
      <dgm:t>
        <a:bodyPr/>
        <a:lstStyle/>
        <a:p>
          <a:r>
            <a:rPr lang="en-US"/>
            <a:t>Believers’ Families; </a:t>
          </a:r>
        </a:p>
      </dgm:t>
    </dgm:pt>
    <dgm:pt modelId="{40B956C0-79AE-4D06-9EDB-1D4191D694AC}" type="parTrans" cxnId="{9D697D8A-0AA4-4E3E-A0A2-05A94CCA7B17}">
      <dgm:prSet/>
      <dgm:spPr/>
      <dgm:t>
        <a:bodyPr/>
        <a:lstStyle/>
        <a:p>
          <a:endParaRPr lang="en-US"/>
        </a:p>
      </dgm:t>
    </dgm:pt>
    <dgm:pt modelId="{E24BE9A4-3DBA-4080-91FD-E3088CA79EF4}" type="sibTrans" cxnId="{9D697D8A-0AA4-4E3E-A0A2-05A94CCA7B17}">
      <dgm:prSet/>
      <dgm:spPr/>
      <dgm:t>
        <a:bodyPr/>
        <a:lstStyle/>
        <a:p>
          <a:endParaRPr lang="en-US"/>
        </a:p>
      </dgm:t>
    </dgm:pt>
    <dgm:pt modelId="{030C6CD7-05BC-4D4F-A9A5-4C09C0BCA0E0}">
      <dgm:prSet/>
      <dgm:spPr/>
      <dgm:t>
        <a:bodyPr/>
        <a:lstStyle/>
        <a:p>
          <a:r>
            <a:rPr lang="en-US"/>
            <a:t>Brethren Assemblies (Grenada);</a:t>
          </a:r>
        </a:p>
      </dgm:t>
    </dgm:pt>
    <dgm:pt modelId="{232E072D-89A7-4380-B1B8-B3FA39FA2485}" type="parTrans" cxnId="{CC9E5710-D675-4BF0-B587-B6820D65E685}">
      <dgm:prSet/>
      <dgm:spPr/>
      <dgm:t>
        <a:bodyPr/>
        <a:lstStyle/>
        <a:p>
          <a:endParaRPr lang="en-US"/>
        </a:p>
      </dgm:t>
    </dgm:pt>
    <dgm:pt modelId="{2DC026FA-77A3-4058-AD6E-B0FBB70EDFA8}" type="sibTrans" cxnId="{CC9E5710-D675-4BF0-B587-B6820D65E685}">
      <dgm:prSet/>
      <dgm:spPr/>
      <dgm:t>
        <a:bodyPr/>
        <a:lstStyle/>
        <a:p>
          <a:endParaRPr lang="en-US"/>
        </a:p>
      </dgm:t>
    </dgm:pt>
    <dgm:pt modelId="{C5FB3A8B-BE3E-4886-B5B5-54E26174B18D}">
      <dgm:prSet/>
      <dgm:spPr/>
      <dgm:t>
        <a:bodyPr/>
        <a:lstStyle/>
        <a:p>
          <a:r>
            <a:rPr lang="en-US"/>
            <a:t>Young Converts; </a:t>
          </a:r>
        </a:p>
      </dgm:t>
    </dgm:pt>
    <dgm:pt modelId="{99FC6864-93CF-440F-83E4-883E3EE43E6F}" type="parTrans" cxnId="{4703604F-B424-4298-B7E1-52C540FCDC91}">
      <dgm:prSet/>
      <dgm:spPr/>
      <dgm:t>
        <a:bodyPr/>
        <a:lstStyle/>
        <a:p>
          <a:endParaRPr lang="en-US"/>
        </a:p>
      </dgm:t>
    </dgm:pt>
    <dgm:pt modelId="{4AD4CB6F-A12F-4CCD-8476-B0476E4A63ED}" type="sibTrans" cxnId="{4703604F-B424-4298-B7E1-52C540FCDC91}">
      <dgm:prSet/>
      <dgm:spPr/>
      <dgm:t>
        <a:bodyPr/>
        <a:lstStyle/>
        <a:p>
          <a:endParaRPr lang="en-US"/>
        </a:p>
      </dgm:t>
    </dgm:pt>
    <dgm:pt modelId="{967D42D3-F44E-4967-A098-E6D53366DB90}">
      <dgm:prSet/>
      <dgm:spPr/>
      <dgm:t>
        <a:bodyPr/>
        <a:lstStyle/>
        <a:p>
          <a:r>
            <a:rPr lang="en-US"/>
            <a:t>Radio Programme (The Brethren Hour);</a:t>
          </a:r>
        </a:p>
      </dgm:t>
    </dgm:pt>
    <dgm:pt modelId="{B7D254BF-0E96-40EE-BAA5-B3F99E8F6BF0}" type="parTrans" cxnId="{6568F39B-EDA1-4495-BF6E-ABE28C65BC08}">
      <dgm:prSet/>
      <dgm:spPr/>
      <dgm:t>
        <a:bodyPr/>
        <a:lstStyle/>
        <a:p>
          <a:endParaRPr lang="en-US"/>
        </a:p>
      </dgm:t>
    </dgm:pt>
    <dgm:pt modelId="{33F41737-463F-4ECF-8279-FB69A37103D9}" type="sibTrans" cxnId="{6568F39B-EDA1-4495-BF6E-ABE28C65BC08}">
      <dgm:prSet/>
      <dgm:spPr/>
      <dgm:t>
        <a:bodyPr/>
        <a:lstStyle/>
        <a:p>
          <a:endParaRPr lang="en-US"/>
        </a:p>
      </dgm:t>
    </dgm:pt>
    <dgm:pt modelId="{55FDD713-224F-4368-9A6A-E288F9E9B38E}">
      <dgm:prSet/>
      <dgm:spPr/>
      <dgm:t>
        <a:bodyPr/>
        <a:lstStyle/>
        <a:p>
          <a:r>
            <a:rPr lang="en-US"/>
            <a:t>The Schools/Evangelistic Ministry;</a:t>
          </a:r>
        </a:p>
      </dgm:t>
    </dgm:pt>
    <dgm:pt modelId="{67FEACC9-6967-4838-AEA0-D16DC3904C50}" type="parTrans" cxnId="{D54FB8D3-A890-4AD0-B026-2286BFE03A17}">
      <dgm:prSet/>
      <dgm:spPr/>
      <dgm:t>
        <a:bodyPr/>
        <a:lstStyle/>
        <a:p>
          <a:endParaRPr lang="en-US"/>
        </a:p>
      </dgm:t>
    </dgm:pt>
    <dgm:pt modelId="{F4DB7C21-CFC7-42A2-942C-A5254BF25859}" type="sibTrans" cxnId="{D54FB8D3-A890-4AD0-B026-2286BFE03A17}">
      <dgm:prSet/>
      <dgm:spPr/>
      <dgm:t>
        <a:bodyPr/>
        <a:lstStyle/>
        <a:p>
          <a:endParaRPr lang="en-US"/>
        </a:p>
      </dgm:t>
    </dgm:pt>
    <dgm:pt modelId="{C0D4A306-2CD3-4212-AD26-E8CC144BB578}">
      <dgm:prSet/>
      <dgm:spPr/>
      <dgm:t>
        <a:bodyPr/>
        <a:lstStyle/>
        <a:p>
          <a:r>
            <a:rPr lang="en-US"/>
            <a:t>Global Concerns; Regional Crime Rate;</a:t>
          </a:r>
        </a:p>
      </dgm:t>
    </dgm:pt>
    <dgm:pt modelId="{05F67622-9B6F-4F4C-BC36-178F26F5D16A}" type="parTrans" cxnId="{0FB00434-ECC4-4250-A097-DBCBDA3D6726}">
      <dgm:prSet/>
      <dgm:spPr/>
      <dgm:t>
        <a:bodyPr/>
        <a:lstStyle/>
        <a:p>
          <a:endParaRPr lang="en-US"/>
        </a:p>
      </dgm:t>
    </dgm:pt>
    <dgm:pt modelId="{1D541E20-0D72-4D40-85CE-D380DED07B3F}" type="sibTrans" cxnId="{0FB00434-ECC4-4250-A097-DBCBDA3D6726}">
      <dgm:prSet/>
      <dgm:spPr/>
      <dgm:t>
        <a:bodyPr/>
        <a:lstStyle/>
        <a:p>
          <a:endParaRPr lang="en-US"/>
        </a:p>
      </dgm:t>
    </dgm:pt>
    <dgm:pt modelId="{9856F6FC-8FC2-42F6-AE55-B5979623030F}" type="pres">
      <dgm:prSet presAssocID="{E91F8BF9-F6EE-4729-A065-BF1834477769}" presName="linear" presStyleCnt="0">
        <dgm:presLayoutVars>
          <dgm:animLvl val="lvl"/>
          <dgm:resizeHandles val="exact"/>
        </dgm:presLayoutVars>
      </dgm:prSet>
      <dgm:spPr/>
    </dgm:pt>
    <dgm:pt modelId="{F10B7F80-8879-4E8D-93D7-3C3E7D75A29F}" type="pres">
      <dgm:prSet presAssocID="{EAD569E9-2D00-4C6E-9356-CBE911470773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E52E894-08B9-4082-ACE7-B1CB902068D2}" type="pres">
      <dgm:prSet presAssocID="{E24BE9A4-3DBA-4080-91FD-E3088CA79EF4}" presName="spacer" presStyleCnt="0"/>
      <dgm:spPr/>
    </dgm:pt>
    <dgm:pt modelId="{0503E2A8-6932-41E5-AE27-1E0CC3B79399}" type="pres">
      <dgm:prSet presAssocID="{030C6CD7-05BC-4D4F-A9A5-4C09C0BCA0E0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1041ECA0-B2CE-4D72-9861-9D807C772D12}" type="pres">
      <dgm:prSet presAssocID="{2DC026FA-77A3-4058-AD6E-B0FBB70EDFA8}" presName="spacer" presStyleCnt="0"/>
      <dgm:spPr/>
    </dgm:pt>
    <dgm:pt modelId="{4A1358A5-95A5-4196-B787-F1FE7FD58E10}" type="pres">
      <dgm:prSet presAssocID="{C5FB3A8B-BE3E-4886-B5B5-54E26174B18D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902410C5-0F3F-4B3C-A701-CF7E15F2C957}" type="pres">
      <dgm:prSet presAssocID="{4AD4CB6F-A12F-4CCD-8476-B0476E4A63ED}" presName="spacer" presStyleCnt="0"/>
      <dgm:spPr/>
    </dgm:pt>
    <dgm:pt modelId="{DD68BA4F-3C00-4330-9B1F-A74CC8663D93}" type="pres">
      <dgm:prSet presAssocID="{967D42D3-F44E-4967-A098-E6D53366DB90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B608BFE-4CE3-4370-A717-CC3C34BEAF07}" type="pres">
      <dgm:prSet presAssocID="{33F41737-463F-4ECF-8279-FB69A37103D9}" presName="spacer" presStyleCnt="0"/>
      <dgm:spPr/>
    </dgm:pt>
    <dgm:pt modelId="{207D2BBB-FCA8-416A-9A5E-422ED5F83A92}" type="pres">
      <dgm:prSet presAssocID="{55FDD713-224F-4368-9A6A-E288F9E9B38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2F2A749C-397B-4A4F-85EB-C5990BDE4134}" type="pres">
      <dgm:prSet presAssocID="{F4DB7C21-CFC7-42A2-942C-A5254BF25859}" presName="spacer" presStyleCnt="0"/>
      <dgm:spPr/>
    </dgm:pt>
    <dgm:pt modelId="{303DB42B-D2A9-4817-95CB-06F361883F18}" type="pres">
      <dgm:prSet presAssocID="{C0D4A306-2CD3-4212-AD26-E8CC144BB578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C23D9801-2084-4B76-8A5E-EF40FD108E87}" type="presOf" srcId="{C0D4A306-2CD3-4212-AD26-E8CC144BB578}" destId="{303DB42B-D2A9-4817-95CB-06F361883F18}" srcOrd="0" destOrd="0" presId="urn:microsoft.com/office/officeart/2005/8/layout/vList2"/>
    <dgm:cxn modelId="{CC9E5710-D675-4BF0-B587-B6820D65E685}" srcId="{E91F8BF9-F6EE-4729-A065-BF1834477769}" destId="{030C6CD7-05BC-4D4F-A9A5-4C09C0BCA0E0}" srcOrd="1" destOrd="0" parTransId="{232E072D-89A7-4380-B1B8-B3FA39FA2485}" sibTransId="{2DC026FA-77A3-4058-AD6E-B0FBB70EDFA8}"/>
    <dgm:cxn modelId="{1AF61630-E57A-486B-83BC-CA50646BA85A}" type="presOf" srcId="{EAD569E9-2D00-4C6E-9356-CBE911470773}" destId="{F10B7F80-8879-4E8D-93D7-3C3E7D75A29F}" srcOrd="0" destOrd="0" presId="urn:microsoft.com/office/officeart/2005/8/layout/vList2"/>
    <dgm:cxn modelId="{0FB00434-ECC4-4250-A097-DBCBDA3D6726}" srcId="{E91F8BF9-F6EE-4729-A065-BF1834477769}" destId="{C0D4A306-2CD3-4212-AD26-E8CC144BB578}" srcOrd="5" destOrd="0" parTransId="{05F67622-9B6F-4F4C-BC36-178F26F5D16A}" sibTransId="{1D541E20-0D72-4D40-85CE-D380DED07B3F}"/>
    <dgm:cxn modelId="{4703604F-B424-4298-B7E1-52C540FCDC91}" srcId="{E91F8BF9-F6EE-4729-A065-BF1834477769}" destId="{C5FB3A8B-BE3E-4886-B5B5-54E26174B18D}" srcOrd="2" destOrd="0" parTransId="{99FC6864-93CF-440F-83E4-883E3EE43E6F}" sibTransId="{4AD4CB6F-A12F-4CCD-8476-B0476E4A63ED}"/>
    <dgm:cxn modelId="{4388BA72-5B4D-46E1-98A9-BE589DE99FAA}" type="presOf" srcId="{030C6CD7-05BC-4D4F-A9A5-4C09C0BCA0E0}" destId="{0503E2A8-6932-41E5-AE27-1E0CC3B79399}" srcOrd="0" destOrd="0" presId="urn:microsoft.com/office/officeart/2005/8/layout/vList2"/>
    <dgm:cxn modelId="{D0EC1681-0756-45D8-A6E3-E0C9BCBB55A6}" type="presOf" srcId="{55FDD713-224F-4368-9A6A-E288F9E9B38E}" destId="{207D2BBB-FCA8-416A-9A5E-422ED5F83A92}" srcOrd="0" destOrd="0" presId="urn:microsoft.com/office/officeart/2005/8/layout/vList2"/>
    <dgm:cxn modelId="{9D697D8A-0AA4-4E3E-A0A2-05A94CCA7B17}" srcId="{E91F8BF9-F6EE-4729-A065-BF1834477769}" destId="{EAD569E9-2D00-4C6E-9356-CBE911470773}" srcOrd="0" destOrd="0" parTransId="{40B956C0-79AE-4D06-9EDB-1D4191D694AC}" sibTransId="{E24BE9A4-3DBA-4080-91FD-E3088CA79EF4}"/>
    <dgm:cxn modelId="{6568F39B-EDA1-4495-BF6E-ABE28C65BC08}" srcId="{E91F8BF9-F6EE-4729-A065-BF1834477769}" destId="{967D42D3-F44E-4967-A098-E6D53366DB90}" srcOrd="3" destOrd="0" parTransId="{B7D254BF-0E96-40EE-BAA5-B3F99E8F6BF0}" sibTransId="{33F41737-463F-4ECF-8279-FB69A37103D9}"/>
    <dgm:cxn modelId="{BB4841A4-1DAD-4556-9FD8-37A106E6658B}" type="presOf" srcId="{967D42D3-F44E-4967-A098-E6D53366DB90}" destId="{DD68BA4F-3C00-4330-9B1F-A74CC8663D93}" srcOrd="0" destOrd="0" presId="urn:microsoft.com/office/officeart/2005/8/layout/vList2"/>
    <dgm:cxn modelId="{CE3CEFD2-635D-49A0-9017-A8B992522DD0}" type="presOf" srcId="{C5FB3A8B-BE3E-4886-B5B5-54E26174B18D}" destId="{4A1358A5-95A5-4196-B787-F1FE7FD58E10}" srcOrd="0" destOrd="0" presId="urn:microsoft.com/office/officeart/2005/8/layout/vList2"/>
    <dgm:cxn modelId="{D54FB8D3-A890-4AD0-B026-2286BFE03A17}" srcId="{E91F8BF9-F6EE-4729-A065-BF1834477769}" destId="{55FDD713-224F-4368-9A6A-E288F9E9B38E}" srcOrd="4" destOrd="0" parTransId="{67FEACC9-6967-4838-AEA0-D16DC3904C50}" sibTransId="{F4DB7C21-CFC7-42A2-942C-A5254BF25859}"/>
    <dgm:cxn modelId="{33BDFAEC-3F37-4023-BF34-8A644385446A}" type="presOf" srcId="{E91F8BF9-F6EE-4729-A065-BF1834477769}" destId="{9856F6FC-8FC2-42F6-AE55-B5979623030F}" srcOrd="0" destOrd="0" presId="urn:microsoft.com/office/officeart/2005/8/layout/vList2"/>
    <dgm:cxn modelId="{DD6A3621-A763-4EFF-B3B3-C3DBDC4C0777}" type="presParOf" srcId="{9856F6FC-8FC2-42F6-AE55-B5979623030F}" destId="{F10B7F80-8879-4E8D-93D7-3C3E7D75A29F}" srcOrd="0" destOrd="0" presId="urn:microsoft.com/office/officeart/2005/8/layout/vList2"/>
    <dgm:cxn modelId="{3CDD49A5-7819-4E18-AB66-8E5F87AFB924}" type="presParOf" srcId="{9856F6FC-8FC2-42F6-AE55-B5979623030F}" destId="{2E52E894-08B9-4082-ACE7-B1CB902068D2}" srcOrd="1" destOrd="0" presId="urn:microsoft.com/office/officeart/2005/8/layout/vList2"/>
    <dgm:cxn modelId="{0160C727-C829-4E53-B20F-2B3E5E101EA2}" type="presParOf" srcId="{9856F6FC-8FC2-42F6-AE55-B5979623030F}" destId="{0503E2A8-6932-41E5-AE27-1E0CC3B79399}" srcOrd="2" destOrd="0" presId="urn:microsoft.com/office/officeart/2005/8/layout/vList2"/>
    <dgm:cxn modelId="{66E72DD8-00F8-4064-BBCE-98194580C7D4}" type="presParOf" srcId="{9856F6FC-8FC2-42F6-AE55-B5979623030F}" destId="{1041ECA0-B2CE-4D72-9861-9D807C772D12}" srcOrd="3" destOrd="0" presId="urn:microsoft.com/office/officeart/2005/8/layout/vList2"/>
    <dgm:cxn modelId="{A7EEAA79-03B8-408B-90D7-B4912BDA2E1A}" type="presParOf" srcId="{9856F6FC-8FC2-42F6-AE55-B5979623030F}" destId="{4A1358A5-95A5-4196-B787-F1FE7FD58E10}" srcOrd="4" destOrd="0" presId="urn:microsoft.com/office/officeart/2005/8/layout/vList2"/>
    <dgm:cxn modelId="{FF9CAC43-27D9-4A18-BA78-213AA6BA05D7}" type="presParOf" srcId="{9856F6FC-8FC2-42F6-AE55-B5979623030F}" destId="{902410C5-0F3F-4B3C-A701-CF7E15F2C957}" srcOrd="5" destOrd="0" presId="urn:microsoft.com/office/officeart/2005/8/layout/vList2"/>
    <dgm:cxn modelId="{F901C998-8DF3-496E-B1CA-8A2449592F5F}" type="presParOf" srcId="{9856F6FC-8FC2-42F6-AE55-B5979623030F}" destId="{DD68BA4F-3C00-4330-9B1F-A74CC8663D93}" srcOrd="6" destOrd="0" presId="urn:microsoft.com/office/officeart/2005/8/layout/vList2"/>
    <dgm:cxn modelId="{EBB8B606-35DD-4567-BD18-F5607D601693}" type="presParOf" srcId="{9856F6FC-8FC2-42F6-AE55-B5979623030F}" destId="{EB608BFE-4CE3-4370-A717-CC3C34BEAF07}" srcOrd="7" destOrd="0" presId="urn:microsoft.com/office/officeart/2005/8/layout/vList2"/>
    <dgm:cxn modelId="{BCE0B745-05E3-466E-8FAD-06345C66FB30}" type="presParOf" srcId="{9856F6FC-8FC2-42F6-AE55-B5979623030F}" destId="{207D2BBB-FCA8-416A-9A5E-422ED5F83A92}" srcOrd="8" destOrd="0" presId="urn:microsoft.com/office/officeart/2005/8/layout/vList2"/>
    <dgm:cxn modelId="{A858C19B-0638-46D8-9F30-8D17EBB37E6D}" type="presParOf" srcId="{9856F6FC-8FC2-42F6-AE55-B5979623030F}" destId="{2F2A749C-397B-4A4F-85EB-C5990BDE4134}" srcOrd="9" destOrd="0" presId="urn:microsoft.com/office/officeart/2005/8/layout/vList2"/>
    <dgm:cxn modelId="{1B1B183C-8223-4C94-8E41-A20332F10B59}" type="presParOf" srcId="{9856F6FC-8FC2-42F6-AE55-B5979623030F}" destId="{303DB42B-D2A9-4817-95CB-06F361883F18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3398A9B-0433-41C4-B7AE-E2FB78A0E31B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96F4EE-FD19-41BF-A738-991E55B997E4}">
      <dgm:prSet custT="1"/>
      <dgm:spPr/>
      <dgm:t>
        <a:bodyPr/>
        <a:lstStyle/>
        <a:p>
          <a:r>
            <a:rPr lang="en-US" sz="4000" b="1" dirty="0"/>
            <a:t>For countries facing Post-Disaster Recovery;</a:t>
          </a:r>
          <a:endParaRPr lang="en-US" sz="4000" dirty="0"/>
        </a:p>
      </dgm:t>
    </dgm:pt>
    <dgm:pt modelId="{3AC9AD00-2695-47E4-B348-76998B613CF9}" type="parTrans" cxnId="{F674AE91-4053-446D-8C49-3FDD1A6102BD}">
      <dgm:prSet/>
      <dgm:spPr/>
      <dgm:t>
        <a:bodyPr/>
        <a:lstStyle/>
        <a:p>
          <a:endParaRPr lang="en-US"/>
        </a:p>
      </dgm:t>
    </dgm:pt>
    <dgm:pt modelId="{E6948A4D-D5F7-4FB2-8A9B-4FE49497EC2D}" type="sibTrans" cxnId="{F674AE91-4053-446D-8C49-3FDD1A6102BD}">
      <dgm:prSet/>
      <dgm:spPr/>
      <dgm:t>
        <a:bodyPr/>
        <a:lstStyle/>
        <a:p>
          <a:endParaRPr lang="en-US"/>
        </a:p>
      </dgm:t>
    </dgm:pt>
    <dgm:pt modelId="{E0171B61-C7AA-4B19-A980-3F2AEF60DA91}">
      <dgm:prSet custT="1"/>
      <dgm:spPr/>
      <dgm:t>
        <a:bodyPr/>
        <a:lstStyle/>
        <a:p>
          <a:r>
            <a:rPr lang="en-US" sz="4800" b="1" dirty="0"/>
            <a:t>Cuba for Current Economic Situation;</a:t>
          </a:r>
          <a:endParaRPr lang="en-US" sz="4800" dirty="0"/>
        </a:p>
      </dgm:t>
    </dgm:pt>
    <dgm:pt modelId="{1C43AB14-946E-4683-9741-408BCDF86BFD}" type="parTrans" cxnId="{50A5737E-B84F-4322-B80F-3761EB824625}">
      <dgm:prSet/>
      <dgm:spPr/>
      <dgm:t>
        <a:bodyPr/>
        <a:lstStyle/>
        <a:p>
          <a:endParaRPr lang="en-US"/>
        </a:p>
      </dgm:t>
    </dgm:pt>
    <dgm:pt modelId="{770AEA38-BB02-4659-B601-9D6759A313DF}" type="sibTrans" cxnId="{50A5737E-B84F-4322-B80F-3761EB824625}">
      <dgm:prSet/>
      <dgm:spPr/>
      <dgm:t>
        <a:bodyPr/>
        <a:lstStyle/>
        <a:p>
          <a:endParaRPr lang="en-US"/>
        </a:p>
      </dgm:t>
    </dgm:pt>
    <dgm:pt modelId="{A15594A8-E7E5-4B45-8863-B01FE27CDEC6}">
      <dgm:prSet phldrT="[Text]" phldr="0" custT="1"/>
      <dgm:spPr/>
      <dgm:t>
        <a:bodyPr/>
        <a:lstStyle/>
        <a:p>
          <a:r>
            <a:rPr lang="en-US" sz="4800" dirty="0"/>
            <a:t>Special Prayer for Grenada Elections</a:t>
          </a:r>
          <a:r>
            <a:rPr lang="en-US" sz="5400" dirty="0"/>
            <a:t>;</a:t>
          </a:r>
        </a:p>
      </dgm:t>
    </dgm:pt>
    <dgm:pt modelId="{72A11BC1-6726-4E70-91A2-81E3B012DBC8}" type="parTrans" cxnId="{BEDB416F-AB04-49FD-83F5-0ACF78924796}">
      <dgm:prSet/>
      <dgm:spPr/>
      <dgm:t>
        <a:bodyPr/>
        <a:lstStyle/>
        <a:p>
          <a:endParaRPr lang="en-US"/>
        </a:p>
      </dgm:t>
    </dgm:pt>
    <dgm:pt modelId="{B88D1AFC-965D-4CD8-9FDF-25F8C3EF8359}" type="sibTrans" cxnId="{BEDB416F-AB04-49FD-83F5-0ACF78924796}">
      <dgm:prSet/>
      <dgm:spPr/>
      <dgm:t>
        <a:bodyPr/>
        <a:lstStyle/>
        <a:p>
          <a:endParaRPr lang="en-US"/>
        </a:p>
      </dgm:t>
    </dgm:pt>
    <dgm:pt modelId="{CF35D02A-388E-40C9-A5EE-4643648F7DA7}" type="pres">
      <dgm:prSet presAssocID="{33398A9B-0433-41C4-B7AE-E2FB78A0E31B}" presName="linear" presStyleCnt="0">
        <dgm:presLayoutVars>
          <dgm:animLvl val="lvl"/>
          <dgm:resizeHandles val="exact"/>
        </dgm:presLayoutVars>
      </dgm:prSet>
      <dgm:spPr/>
    </dgm:pt>
    <dgm:pt modelId="{A1691AE9-6900-4D23-BEAB-5AF5F4CECB70}" type="pres">
      <dgm:prSet presAssocID="{A15594A8-E7E5-4B45-8863-B01FE27CDEC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8126C1C-579D-4EC4-84A7-B6602D5CB877}" type="pres">
      <dgm:prSet presAssocID="{B88D1AFC-965D-4CD8-9FDF-25F8C3EF8359}" presName="spacer" presStyleCnt="0"/>
      <dgm:spPr/>
    </dgm:pt>
    <dgm:pt modelId="{9063181B-8BFE-485E-8085-A599C92ADCFC}" type="pres">
      <dgm:prSet presAssocID="{5496F4EE-FD19-41BF-A738-991E55B997E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86C559A-B5A6-436A-8CAF-5E0C6B5C0373}" type="pres">
      <dgm:prSet presAssocID="{E6948A4D-D5F7-4FB2-8A9B-4FE49497EC2D}" presName="spacer" presStyleCnt="0"/>
      <dgm:spPr/>
    </dgm:pt>
    <dgm:pt modelId="{29291D67-585C-45B5-A7E0-0975F67E31C0}" type="pres">
      <dgm:prSet presAssocID="{E0171B61-C7AA-4B19-A980-3F2AEF60DA9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173FB00-9444-4B8F-B74F-BB13E5EB1D05}" type="presOf" srcId="{A15594A8-E7E5-4B45-8863-B01FE27CDEC6}" destId="{A1691AE9-6900-4D23-BEAB-5AF5F4CECB70}" srcOrd="0" destOrd="0" presId="urn:microsoft.com/office/officeart/2005/8/layout/vList2"/>
    <dgm:cxn modelId="{BEDB416F-AB04-49FD-83F5-0ACF78924796}" srcId="{33398A9B-0433-41C4-B7AE-E2FB78A0E31B}" destId="{A15594A8-E7E5-4B45-8863-B01FE27CDEC6}" srcOrd="0" destOrd="0" parTransId="{72A11BC1-6726-4E70-91A2-81E3B012DBC8}" sibTransId="{B88D1AFC-965D-4CD8-9FDF-25F8C3EF8359}"/>
    <dgm:cxn modelId="{50A5737E-B84F-4322-B80F-3761EB824625}" srcId="{33398A9B-0433-41C4-B7AE-E2FB78A0E31B}" destId="{E0171B61-C7AA-4B19-A980-3F2AEF60DA91}" srcOrd="2" destOrd="0" parTransId="{1C43AB14-946E-4683-9741-408BCDF86BFD}" sibTransId="{770AEA38-BB02-4659-B601-9D6759A313DF}"/>
    <dgm:cxn modelId="{9F59418B-E609-492C-B978-F5A5D48387CE}" type="presOf" srcId="{5496F4EE-FD19-41BF-A738-991E55B997E4}" destId="{9063181B-8BFE-485E-8085-A599C92ADCFC}" srcOrd="0" destOrd="0" presId="urn:microsoft.com/office/officeart/2005/8/layout/vList2"/>
    <dgm:cxn modelId="{F674AE91-4053-446D-8C49-3FDD1A6102BD}" srcId="{33398A9B-0433-41C4-B7AE-E2FB78A0E31B}" destId="{5496F4EE-FD19-41BF-A738-991E55B997E4}" srcOrd="1" destOrd="0" parTransId="{3AC9AD00-2695-47E4-B348-76998B613CF9}" sibTransId="{E6948A4D-D5F7-4FB2-8A9B-4FE49497EC2D}"/>
    <dgm:cxn modelId="{69102AC7-F765-44EC-9A49-7E897CC9F356}" type="presOf" srcId="{E0171B61-C7AA-4B19-A980-3F2AEF60DA91}" destId="{29291D67-585C-45B5-A7E0-0975F67E31C0}" srcOrd="0" destOrd="0" presId="urn:microsoft.com/office/officeart/2005/8/layout/vList2"/>
    <dgm:cxn modelId="{C7D617F7-53BA-49E5-B98A-966C887B289E}" type="presOf" srcId="{33398A9B-0433-41C4-B7AE-E2FB78A0E31B}" destId="{CF35D02A-388E-40C9-A5EE-4643648F7DA7}" srcOrd="0" destOrd="0" presId="urn:microsoft.com/office/officeart/2005/8/layout/vList2"/>
    <dgm:cxn modelId="{4E61B794-ACF5-4820-A853-B85D0DE162A0}" type="presParOf" srcId="{CF35D02A-388E-40C9-A5EE-4643648F7DA7}" destId="{A1691AE9-6900-4D23-BEAB-5AF5F4CECB70}" srcOrd="0" destOrd="0" presId="urn:microsoft.com/office/officeart/2005/8/layout/vList2"/>
    <dgm:cxn modelId="{2C6DFCFD-D89C-40EA-912C-DD5988704D18}" type="presParOf" srcId="{CF35D02A-388E-40C9-A5EE-4643648F7DA7}" destId="{48126C1C-579D-4EC4-84A7-B6602D5CB877}" srcOrd="1" destOrd="0" presId="urn:microsoft.com/office/officeart/2005/8/layout/vList2"/>
    <dgm:cxn modelId="{272DD311-1AF3-4FF7-B9B4-96B65D1DABFE}" type="presParOf" srcId="{CF35D02A-388E-40C9-A5EE-4643648F7DA7}" destId="{9063181B-8BFE-485E-8085-A599C92ADCFC}" srcOrd="2" destOrd="0" presId="urn:microsoft.com/office/officeart/2005/8/layout/vList2"/>
    <dgm:cxn modelId="{00E1B26E-3E4C-4E78-B0EF-883E8DB816C3}" type="presParOf" srcId="{CF35D02A-388E-40C9-A5EE-4643648F7DA7}" destId="{386C559A-B5A6-436A-8CAF-5E0C6B5C0373}" srcOrd="3" destOrd="0" presId="urn:microsoft.com/office/officeart/2005/8/layout/vList2"/>
    <dgm:cxn modelId="{F8921F53-CE17-4EAC-B154-5A5010519F64}" type="presParOf" srcId="{CF35D02A-388E-40C9-A5EE-4643648F7DA7}" destId="{29291D67-585C-45B5-A7E0-0975F67E31C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88ED86D-D2F0-40BF-BCA5-2473C4E98E34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E87926D-EDC3-49AB-BB4A-AC84D87B1DF5}">
      <dgm:prSet/>
      <dgm:spPr/>
      <dgm:t>
        <a:bodyPr/>
        <a:lstStyle/>
        <a:p>
          <a:r>
            <a:rPr lang="en-US"/>
            <a:t>Mikael Redhead-Jamaica;</a:t>
          </a:r>
        </a:p>
      </dgm:t>
    </dgm:pt>
    <dgm:pt modelId="{74D5B5E4-D4D4-4515-BC9C-785C7E5EB540}" type="parTrans" cxnId="{3F419A50-DBDD-49F7-9618-97F6FDF90771}">
      <dgm:prSet/>
      <dgm:spPr/>
      <dgm:t>
        <a:bodyPr/>
        <a:lstStyle/>
        <a:p>
          <a:endParaRPr lang="en-US"/>
        </a:p>
      </dgm:t>
    </dgm:pt>
    <dgm:pt modelId="{19BB3E45-3201-4C5F-8422-9DFA4D12AF7B}" type="sibTrans" cxnId="{3F419A50-DBDD-49F7-9618-97F6FDF90771}">
      <dgm:prSet/>
      <dgm:spPr/>
      <dgm:t>
        <a:bodyPr/>
        <a:lstStyle/>
        <a:p>
          <a:endParaRPr lang="en-US"/>
        </a:p>
      </dgm:t>
    </dgm:pt>
    <dgm:pt modelId="{F99E32A3-5707-423B-AF7F-2A27EBADD2DF}">
      <dgm:prSet custT="1"/>
      <dgm:spPr/>
      <dgm:t>
        <a:bodyPr/>
        <a:lstStyle/>
        <a:p>
          <a:r>
            <a:rPr lang="en-US" sz="5400" dirty="0"/>
            <a:t>All our members residing abroad.</a:t>
          </a:r>
        </a:p>
      </dgm:t>
    </dgm:pt>
    <dgm:pt modelId="{31B8D6E0-238A-4FA1-BE60-E3F96DD5C0FE}" type="parTrans" cxnId="{E52E1EF0-C6D0-4753-9907-8D0845D4891E}">
      <dgm:prSet/>
      <dgm:spPr/>
      <dgm:t>
        <a:bodyPr/>
        <a:lstStyle/>
        <a:p>
          <a:endParaRPr lang="en-US"/>
        </a:p>
      </dgm:t>
    </dgm:pt>
    <dgm:pt modelId="{A7B20DC1-D785-433A-A410-91EAE0BD37DC}" type="sibTrans" cxnId="{E52E1EF0-C6D0-4753-9907-8D0845D4891E}">
      <dgm:prSet/>
      <dgm:spPr/>
      <dgm:t>
        <a:bodyPr/>
        <a:lstStyle/>
        <a:p>
          <a:endParaRPr lang="en-US"/>
        </a:p>
      </dgm:t>
    </dgm:pt>
    <dgm:pt modelId="{FC2646AE-6BF8-4582-ACF6-1E2B902BB35E}" type="pres">
      <dgm:prSet presAssocID="{888ED86D-D2F0-40BF-BCA5-2473C4E98E34}" presName="linear" presStyleCnt="0">
        <dgm:presLayoutVars>
          <dgm:animLvl val="lvl"/>
          <dgm:resizeHandles val="exact"/>
        </dgm:presLayoutVars>
      </dgm:prSet>
      <dgm:spPr/>
    </dgm:pt>
    <dgm:pt modelId="{58786187-6382-4BB0-9570-31D8C2621730}" type="pres">
      <dgm:prSet presAssocID="{2E87926D-EDC3-49AB-BB4A-AC84D87B1DF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B2CDEAE-F354-4AC0-9D40-74DA39E3C7AE}" type="pres">
      <dgm:prSet presAssocID="{19BB3E45-3201-4C5F-8422-9DFA4D12AF7B}" presName="spacer" presStyleCnt="0"/>
      <dgm:spPr/>
    </dgm:pt>
    <dgm:pt modelId="{B23B9EB1-FBAE-4A90-A069-DD11887D210A}" type="pres">
      <dgm:prSet presAssocID="{F99E32A3-5707-423B-AF7F-2A27EBADD2D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6153061B-E915-4A3C-BA08-46DA73B3E68B}" type="presOf" srcId="{2E87926D-EDC3-49AB-BB4A-AC84D87B1DF5}" destId="{58786187-6382-4BB0-9570-31D8C2621730}" srcOrd="0" destOrd="0" presId="urn:microsoft.com/office/officeart/2005/8/layout/vList2"/>
    <dgm:cxn modelId="{3F419A50-DBDD-49F7-9618-97F6FDF90771}" srcId="{888ED86D-D2F0-40BF-BCA5-2473C4E98E34}" destId="{2E87926D-EDC3-49AB-BB4A-AC84D87B1DF5}" srcOrd="0" destOrd="0" parTransId="{74D5B5E4-D4D4-4515-BC9C-785C7E5EB540}" sibTransId="{19BB3E45-3201-4C5F-8422-9DFA4D12AF7B}"/>
    <dgm:cxn modelId="{8019A851-C273-4AC7-A07E-7BB36B5D162A}" type="presOf" srcId="{888ED86D-D2F0-40BF-BCA5-2473C4E98E34}" destId="{FC2646AE-6BF8-4582-ACF6-1E2B902BB35E}" srcOrd="0" destOrd="0" presId="urn:microsoft.com/office/officeart/2005/8/layout/vList2"/>
    <dgm:cxn modelId="{E52E1EF0-C6D0-4753-9907-8D0845D4891E}" srcId="{888ED86D-D2F0-40BF-BCA5-2473C4E98E34}" destId="{F99E32A3-5707-423B-AF7F-2A27EBADD2DF}" srcOrd="1" destOrd="0" parTransId="{31B8D6E0-238A-4FA1-BE60-E3F96DD5C0FE}" sibTransId="{A7B20DC1-D785-433A-A410-91EAE0BD37DC}"/>
    <dgm:cxn modelId="{162C26FA-4200-401F-9FD5-E1D8638FA483}" type="presOf" srcId="{F99E32A3-5707-423B-AF7F-2A27EBADD2DF}" destId="{B23B9EB1-FBAE-4A90-A069-DD11887D210A}" srcOrd="0" destOrd="0" presId="urn:microsoft.com/office/officeart/2005/8/layout/vList2"/>
    <dgm:cxn modelId="{9AD8D099-2DD6-40E0-A2FE-7C67E974D20C}" type="presParOf" srcId="{FC2646AE-6BF8-4582-ACF6-1E2B902BB35E}" destId="{58786187-6382-4BB0-9570-31D8C2621730}" srcOrd="0" destOrd="0" presId="urn:microsoft.com/office/officeart/2005/8/layout/vList2"/>
    <dgm:cxn modelId="{CDE80807-B783-4BDF-B6ED-0E75086FE0C4}" type="presParOf" srcId="{FC2646AE-6BF8-4582-ACF6-1E2B902BB35E}" destId="{CB2CDEAE-F354-4AC0-9D40-74DA39E3C7AE}" srcOrd="1" destOrd="0" presId="urn:microsoft.com/office/officeart/2005/8/layout/vList2"/>
    <dgm:cxn modelId="{40729AAA-056C-4E6E-8DB8-A24AC6AFE8C6}" type="presParOf" srcId="{FC2646AE-6BF8-4582-ACF6-1E2B902BB35E}" destId="{B23B9EB1-FBAE-4A90-A069-DD11887D210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2E087-DFEC-4D98-B35F-9B60E0766089}">
      <dsp:nvSpPr>
        <dsp:cNvPr id="0" name=""/>
        <dsp:cNvSpPr/>
      </dsp:nvSpPr>
      <dsp:spPr>
        <a:xfrm>
          <a:off x="0" y="0"/>
          <a:ext cx="7993699" cy="121693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/>
            <a:t>Weekly Bulletin</a:t>
          </a:r>
          <a:endParaRPr lang="en-US" sz="3800" kern="1200" dirty="0"/>
        </a:p>
      </dsp:txBody>
      <dsp:txXfrm>
        <a:off x="35643" y="35643"/>
        <a:ext cx="6680535" cy="1145644"/>
      </dsp:txXfrm>
    </dsp:sp>
    <dsp:sp modelId="{E0C849C8-D67F-4592-9976-914F95E5050E}">
      <dsp:nvSpPr>
        <dsp:cNvPr id="0" name=""/>
        <dsp:cNvSpPr/>
      </dsp:nvSpPr>
      <dsp:spPr>
        <a:xfrm>
          <a:off x="705326" y="1419751"/>
          <a:ext cx="7993699" cy="1216930"/>
        </a:xfrm>
        <a:prstGeom prst="roundRect">
          <a:avLst>
            <a:gd name="adj" fmla="val 10000"/>
          </a:avLst>
        </a:prstGeom>
        <a:solidFill>
          <a:schemeClr val="accent2">
            <a:hueOff val="-2650728"/>
            <a:satOff val="16733"/>
            <a:lumOff val="-6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/>
            <a:t>Calivigny Gospel Hall</a:t>
          </a:r>
          <a:endParaRPr lang="en-US" sz="3800" kern="1200"/>
        </a:p>
      </dsp:txBody>
      <dsp:txXfrm>
        <a:off x="740969" y="1455394"/>
        <a:ext cx="6426082" cy="1145644"/>
      </dsp:txXfrm>
    </dsp:sp>
    <dsp:sp modelId="{303FC20F-845C-4611-A63B-3E8C763AB9C2}">
      <dsp:nvSpPr>
        <dsp:cNvPr id="0" name=""/>
        <dsp:cNvSpPr/>
      </dsp:nvSpPr>
      <dsp:spPr>
        <a:xfrm>
          <a:off x="1410652" y="2839503"/>
          <a:ext cx="7993699" cy="1216930"/>
        </a:xfrm>
        <a:prstGeom prst="roundRect">
          <a:avLst>
            <a:gd name="adj" fmla="val 10000"/>
          </a:avLst>
        </a:prstGeom>
        <a:solidFill>
          <a:schemeClr val="accent2">
            <a:hueOff val="-5301455"/>
            <a:satOff val="33466"/>
            <a:lumOff val="-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Sunday 01</a:t>
          </a:r>
          <a:r>
            <a:rPr lang="en-US" sz="3800" kern="1200" baseline="30000" dirty="0"/>
            <a:t>st</a:t>
          </a:r>
          <a:r>
            <a:rPr lang="en-US" sz="3800" kern="1200" dirty="0"/>
            <a:t>  November 2026</a:t>
          </a:r>
        </a:p>
      </dsp:txBody>
      <dsp:txXfrm>
        <a:off x="1446295" y="2875146"/>
        <a:ext cx="6426082" cy="1145644"/>
      </dsp:txXfrm>
    </dsp:sp>
    <dsp:sp modelId="{C7520A07-5D81-4240-B235-5245D47458FB}">
      <dsp:nvSpPr>
        <dsp:cNvPr id="0" name=""/>
        <dsp:cNvSpPr/>
      </dsp:nvSpPr>
      <dsp:spPr>
        <a:xfrm>
          <a:off x="7202694" y="922838"/>
          <a:ext cx="791004" cy="79100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380670" y="922838"/>
        <a:ext cx="435052" cy="595231"/>
      </dsp:txXfrm>
    </dsp:sp>
    <dsp:sp modelId="{206D9D68-5155-4D42-8032-C2EA4ED0282A}">
      <dsp:nvSpPr>
        <dsp:cNvPr id="0" name=""/>
        <dsp:cNvSpPr/>
      </dsp:nvSpPr>
      <dsp:spPr>
        <a:xfrm>
          <a:off x="7908020" y="2334477"/>
          <a:ext cx="791004" cy="79100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951856"/>
            <a:satOff val="-10671"/>
            <a:lumOff val="-142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951856"/>
              <a:satOff val="-10671"/>
              <a:lumOff val="-14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085996" y="2334477"/>
        <a:ext cx="435052" cy="5952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527C1-23A7-4EC9-B802-5AC4C39F6F5D}">
      <dsp:nvSpPr>
        <dsp:cNvPr id="0" name=""/>
        <dsp:cNvSpPr/>
      </dsp:nvSpPr>
      <dsp:spPr>
        <a:xfrm>
          <a:off x="0" y="0"/>
          <a:ext cx="10363200" cy="12703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The Lord’s Supper                          -10.00 a.m.</a:t>
          </a:r>
        </a:p>
      </dsp:txBody>
      <dsp:txXfrm>
        <a:off x="37209" y="37209"/>
        <a:ext cx="8992346" cy="1195974"/>
      </dsp:txXfrm>
    </dsp:sp>
    <dsp:sp modelId="{2062FE3F-C66B-45E3-BE29-94BF022A927F}">
      <dsp:nvSpPr>
        <dsp:cNvPr id="0" name=""/>
        <dsp:cNvSpPr/>
      </dsp:nvSpPr>
      <dsp:spPr>
        <a:xfrm>
          <a:off x="914399" y="1482125"/>
          <a:ext cx="10363200" cy="12703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Open Sunday School                -10.45 a.m. </a:t>
          </a:r>
        </a:p>
      </dsp:txBody>
      <dsp:txXfrm>
        <a:off x="951608" y="1519334"/>
        <a:ext cx="8548626" cy="1195974"/>
      </dsp:txXfrm>
    </dsp:sp>
    <dsp:sp modelId="{3F699A99-9102-4F6D-99C2-A5E8E224B683}">
      <dsp:nvSpPr>
        <dsp:cNvPr id="0" name=""/>
        <dsp:cNvSpPr/>
      </dsp:nvSpPr>
      <dsp:spPr>
        <a:xfrm>
          <a:off x="1828799" y="2964250"/>
          <a:ext cx="10363200" cy="12703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1866008" y="3001459"/>
        <a:ext cx="8548626" cy="1195974"/>
      </dsp:txXfrm>
    </dsp:sp>
    <dsp:sp modelId="{91C702B7-AF62-4C7A-9945-59B81390A4B6}">
      <dsp:nvSpPr>
        <dsp:cNvPr id="0" name=""/>
        <dsp:cNvSpPr/>
      </dsp:nvSpPr>
      <dsp:spPr>
        <a:xfrm>
          <a:off x="9537444" y="963381"/>
          <a:ext cx="825755" cy="82575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723239" y="963381"/>
        <a:ext cx="454165" cy="621381"/>
      </dsp:txXfrm>
    </dsp:sp>
    <dsp:sp modelId="{CB7759D5-6D4F-44D0-B1E9-7EDBF406F30A}">
      <dsp:nvSpPr>
        <dsp:cNvPr id="0" name=""/>
        <dsp:cNvSpPr/>
      </dsp:nvSpPr>
      <dsp:spPr>
        <a:xfrm>
          <a:off x="10451844" y="2437037"/>
          <a:ext cx="825755" cy="82575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10637639" y="2437037"/>
        <a:ext cx="454165" cy="6213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DE5D3E-FD74-49BD-8A7E-22B54686BA28}">
      <dsp:nvSpPr>
        <dsp:cNvPr id="0" name=""/>
        <dsp:cNvSpPr/>
      </dsp:nvSpPr>
      <dsp:spPr>
        <a:xfrm>
          <a:off x="0" y="3428"/>
          <a:ext cx="11402568" cy="7303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8176A3-5F80-412D-83F1-791B7E14C59C}">
      <dsp:nvSpPr>
        <dsp:cNvPr id="0" name=""/>
        <dsp:cNvSpPr/>
      </dsp:nvSpPr>
      <dsp:spPr>
        <a:xfrm>
          <a:off x="220939" y="167763"/>
          <a:ext cx="401707" cy="40170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B2712-27C2-425C-8D7A-A3334AE757E7}">
      <dsp:nvSpPr>
        <dsp:cNvPr id="0" name=""/>
        <dsp:cNvSpPr/>
      </dsp:nvSpPr>
      <dsp:spPr>
        <a:xfrm>
          <a:off x="843585" y="3428"/>
          <a:ext cx="10558982" cy="73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298" tIns="77298" rIns="77298" bIns="77298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accent4"/>
              </a:solidFill>
            </a:rPr>
            <a:t>Song Leader:              Bro. Matthew Strachan </a:t>
          </a:r>
        </a:p>
      </dsp:txBody>
      <dsp:txXfrm>
        <a:off x="843585" y="3428"/>
        <a:ext cx="10558982" cy="730377"/>
      </dsp:txXfrm>
    </dsp:sp>
    <dsp:sp modelId="{B316C85F-13E3-41B6-A1EE-77E6389E1BF8}">
      <dsp:nvSpPr>
        <dsp:cNvPr id="0" name=""/>
        <dsp:cNvSpPr/>
      </dsp:nvSpPr>
      <dsp:spPr>
        <a:xfrm>
          <a:off x="0" y="916400"/>
          <a:ext cx="11402568" cy="7303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07FBEA-70D6-4992-8AF8-E4378B008E3F}">
      <dsp:nvSpPr>
        <dsp:cNvPr id="0" name=""/>
        <dsp:cNvSpPr/>
      </dsp:nvSpPr>
      <dsp:spPr>
        <a:xfrm>
          <a:off x="220939" y="1080735"/>
          <a:ext cx="401707" cy="40170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921B66-7CC1-447E-BCF0-6A58D126656F}">
      <dsp:nvSpPr>
        <dsp:cNvPr id="0" name=""/>
        <dsp:cNvSpPr/>
      </dsp:nvSpPr>
      <dsp:spPr>
        <a:xfrm>
          <a:off x="843585" y="916400"/>
          <a:ext cx="10558982" cy="73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298" tIns="77298" rIns="77298" bIns="77298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accent4"/>
              </a:solidFill>
            </a:rPr>
            <a:t>Announcer:                 Bro. Lyndon Nelson</a:t>
          </a:r>
        </a:p>
      </dsp:txBody>
      <dsp:txXfrm>
        <a:off x="843585" y="916400"/>
        <a:ext cx="10558982" cy="730377"/>
      </dsp:txXfrm>
    </dsp:sp>
    <dsp:sp modelId="{F4C7845E-77BC-4DA4-9258-F6C45D9D97E1}">
      <dsp:nvSpPr>
        <dsp:cNvPr id="0" name=""/>
        <dsp:cNvSpPr/>
      </dsp:nvSpPr>
      <dsp:spPr>
        <a:xfrm>
          <a:off x="0" y="1829371"/>
          <a:ext cx="11402568" cy="7303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0B4F4-CCB9-489C-B174-97528B2B3B94}">
      <dsp:nvSpPr>
        <dsp:cNvPr id="0" name=""/>
        <dsp:cNvSpPr/>
      </dsp:nvSpPr>
      <dsp:spPr>
        <a:xfrm>
          <a:off x="220939" y="1993706"/>
          <a:ext cx="401707" cy="40170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116D9-48DA-4F5E-8940-B5964F3A1F9A}">
      <dsp:nvSpPr>
        <dsp:cNvPr id="0" name=""/>
        <dsp:cNvSpPr/>
      </dsp:nvSpPr>
      <dsp:spPr>
        <a:xfrm>
          <a:off x="843585" y="1829371"/>
          <a:ext cx="10558982" cy="73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298" tIns="77298" rIns="77298" bIns="77298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accent4"/>
              </a:solidFill>
            </a:rPr>
            <a:t>Speaker:                     Bro. Allan Neptune</a:t>
          </a:r>
        </a:p>
      </dsp:txBody>
      <dsp:txXfrm>
        <a:off x="843585" y="1829371"/>
        <a:ext cx="10558982" cy="730377"/>
      </dsp:txXfrm>
    </dsp:sp>
    <dsp:sp modelId="{D5137266-D2DA-477E-B449-29B4839888CD}">
      <dsp:nvSpPr>
        <dsp:cNvPr id="0" name=""/>
        <dsp:cNvSpPr/>
      </dsp:nvSpPr>
      <dsp:spPr>
        <a:xfrm>
          <a:off x="0" y="2711345"/>
          <a:ext cx="11402568" cy="7303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9AE4DE-B5BF-4909-BAD6-680C8572DEF6}">
      <dsp:nvSpPr>
        <dsp:cNvPr id="0" name=""/>
        <dsp:cNvSpPr/>
      </dsp:nvSpPr>
      <dsp:spPr>
        <a:xfrm>
          <a:off x="220939" y="2906677"/>
          <a:ext cx="401707" cy="40170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18B152-86E5-45E4-A286-F7AE62D7068A}">
      <dsp:nvSpPr>
        <dsp:cNvPr id="0" name=""/>
        <dsp:cNvSpPr/>
      </dsp:nvSpPr>
      <dsp:spPr>
        <a:xfrm>
          <a:off x="843585" y="2742342"/>
          <a:ext cx="10558982" cy="73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298" tIns="77298" rIns="77298" bIns="77298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chemeClr val="accent4"/>
            </a:solidFill>
          </a:endParaRPr>
        </a:p>
      </dsp:txBody>
      <dsp:txXfrm>
        <a:off x="843585" y="2742342"/>
        <a:ext cx="10558982" cy="730377"/>
      </dsp:txXfrm>
    </dsp:sp>
    <dsp:sp modelId="{DBBA4FB7-788E-40B5-A17C-676E15CD3D42}">
      <dsp:nvSpPr>
        <dsp:cNvPr id="0" name=""/>
        <dsp:cNvSpPr/>
      </dsp:nvSpPr>
      <dsp:spPr>
        <a:xfrm>
          <a:off x="0" y="3655314"/>
          <a:ext cx="11402568" cy="7303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6E280E-AC72-43C2-8031-EF971F7C6D1A}">
      <dsp:nvSpPr>
        <dsp:cNvPr id="0" name=""/>
        <dsp:cNvSpPr/>
      </dsp:nvSpPr>
      <dsp:spPr>
        <a:xfrm>
          <a:off x="220939" y="3819648"/>
          <a:ext cx="401707" cy="40170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18B40B-D058-42FF-811E-0EF64E7521D4}">
      <dsp:nvSpPr>
        <dsp:cNvPr id="0" name=""/>
        <dsp:cNvSpPr/>
      </dsp:nvSpPr>
      <dsp:spPr>
        <a:xfrm>
          <a:off x="843585" y="3655314"/>
          <a:ext cx="10558982" cy="73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298" tIns="77298" rIns="77298" bIns="77298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chemeClr val="accent4"/>
            </a:solidFill>
          </a:endParaRPr>
        </a:p>
      </dsp:txBody>
      <dsp:txXfrm>
        <a:off x="843585" y="3655314"/>
        <a:ext cx="10558982" cy="7303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EA438-DDD5-41D4-B67F-4276F7860C17}">
      <dsp:nvSpPr>
        <dsp:cNvPr id="0" name=""/>
        <dsp:cNvSpPr/>
      </dsp:nvSpPr>
      <dsp:spPr>
        <a:xfrm>
          <a:off x="0" y="2395903"/>
          <a:ext cx="11321266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1460" tIns="251460" rIns="251460" bIns="251460" numCol="1" spcCol="1270" anchor="ctr" anchorCtr="0">
          <a:noAutofit/>
        </a:bodyPr>
        <a:lstStyle/>
        <a:p>
          <a:pPr marL="0" lvl="0" indent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 dirty="0">
              <a:solidFill>
                <a:srgbClr val="FF0000"/>
              </a:solidFill>
              <a:latin typeface="Garamond" panose="02020404030301010803" pitchFamily="18" charset="0"/>
            </a:rPr>
            <a:t>Bro. Herbert Morain;</a:t>
          </a:r>
        </a:p>
      </dsp:txBody>
      <dsp:txXfrm>
        <a:off x="74249" y="2470152"/>
        <a:ext cx="11172768" cy="13725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EA438-DDD5-41D4-B67F-4276F7860C17}">
      <dsp:nvSpPr>
        <dsp:cNvPr id="0" name=""/>
        <dsp:cNvSpPr/>
      </dsp:nvSpPr>
      <dsp:spPr>
        <a:xfrm>
          <a:off x="0" y="1184728"/>
          <a:ext cx="11321266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Sis. Odelle Finlay; Bro. Tyron James; </a:t>
          </a:r>
        </a:p>
      </dsp:txBody>
      <dsp:txXfrm>
        <a:off x="35125" y="1219853"/>
        <a:ext cx="11251016" cy="649299"/>
      </dsp:txXfrm>
    </dsp:sp>
    <dsp:sp modelId="{8C1C2AB1-0D26-49ED-AF1F-5AAC885290C1}">
      <dsp:nvSpPr>
        <dsp:cNvPr id="0" name=""/>
        <dsp:cNvSpPr/>
      </dsp:nvSpPr>
      <dsp:spPr>
        <a:xfrm>
          <a:off x="0" y="1990678"/>
          <a:ext cx="11321266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Bro. Peter Simon; Bro. Carl Worrell (Canada); Bro. Alban Strachan; </a:t>
          </a:r>
        </a:p>
      </dsp:txBody>
      <dsp:txXfrm>
        <a:off x="35125" y="2025803"/>
        <a:ext cx="11251016" cy="649299"/>
      </dsp:txXfrm>
    </dsp:sp>
    <dsp:sp modelId="{EC01356C-C313-4E3D-BB31-2AD1D58D5A7D}">
      <dsp:nvSpPr>
        <dsp:cNvPr id="0" name=""/>
        <dsp:cNvSpPr/>
      </dsp:nvSpPr>
      <dsp:spPr>
        <a:xfrm>
          <a:off x="0" y="2796628"/>
          <a:ext cx="11321266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Bro. Hudson McPhail;</a:t>
          </a:r>
        </a:p>
      </dsp:txBody>
      <dsp:txXfrm>
        <a:off x="35125" y="2831753"/>
        <a:ext cx="11251016" cy="649299"/>
      </dsp:txXfrm>
    </dsp:sp>
    <dsp:sp modelId="{589E8B00-53DD-4A16-90AB-9E337065DF46}">
      <dsp:nvSpPr>
        <dsp:cNvPr id="0" name=""/>
        <dsp:cNvSpPr/>
      </dsp:nvSpPr>
      <dsp:spPr>
        <a:xfrm>
          <a:off x="0" y="3602578"/>
          <a:ext cx="11321266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Bro. Hensley Francis;</a:t>
          </a:r>
        </a:p>
      </dsp:txBody>
      <dsp:txXfrm>
        <a:off x="35125" y="3637703"/>
        <a:ext cx="11251016" cy="649299"/>
      </dsp:txXfrm>
    </dsp:sp>
    <dsp:sp modelId="{17F03443-9F16-4D4E-A310-BC0B8966F5F6}">
      <dsp:nvSpPr>
        <dsp:cNvPr id="0" name=""/>
        <dsp:cNvSpPr/>
      </dsp:nvSpPr>
      <dsp:spPr>
        <a:xfrm>
          <a:off x="0" y="4408528"/>
          <a:ext cx="11321266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Bro. Darius Lewis (USA);</a:t>
          </a:r>
        </a:p>
      </dsp:txBody>
      <dsp:txXfrm>
        <a:off x="35125" y="4443653"/>
        <a:ext cx="11251016" cy="6492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C829BA-EE34-41B7-8D82-4B754A8D86B2}">
      <dsp:nvSpPr>
        <dsp:cNvPr id="0" name=""/>
        <dsp:cNvSpPr/>
      </dsp:nvSpPr>
      <dsp:spPr>
        <a:xfrm>
          <a:off x="0" y="55676"/>
          <a:ext cx="10005298" cy="9931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Sis. Hannah Sargeant (Barbados); </a:t>
          </a:r>
        </a:p>
      </dsp:txBody>
      <dsp:txXfrm>
        <a:off x="48481" y="104157"/>
        <a:ext cx="9908336" cy="896166"/>
      </dsp:txXfrm>
    </dsp:sp>
    <dsp:sp modelId="{7E49CE26-B1F4-4933-B246-455B2D5F80D1}">
      <dsp:nvSpPr>
        <dsp:cNvPr id="0" name=""/>
        <dsp:cNvSpPr/>
      </dsp:nvSpPr>
      <dsp:spPr>
        <a:xfrm>
          <a:off x="0" y="1120805"/>
          <a:ext cx="10005298" cy="9931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Bro. Joseph Jeremiah (USA);</a:t>
          </a:r>
        </a:p>
      </dsp:txBody>
      <dsp:txXfrm>
        <a:off x="48481" y="1169286"/>
        <a:ext cx="9908336" cy="896166"/>
      </dsp:txXfrm>
    </dsp:sp>
    <dsp:sp modelId="{6A0D424E-9BD2-45E9-933A-1827296EFB6E}">
      <dsp:nvSpPr>
        <dsp:cNvPr id="0" name=""/>
        <dsp:cNvSpPr/>
      </dsp:nvSpPr>
      <dsp:spPr>
        <a:xfrm>
          <a:off x="0" y="2185934"/>
          <a:ext cx="10005298" cy="9931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Bro. Cyril J. Lallion (Canada);</a:t>
          </a:r>
        </a:p>
      </dsp:txBody>
      <dsp:txXfrm>
        <a:off x="48481" y="2234415"/>
        <a:ext cx="9908336" cy="896166"/>
      </dsp:txXfrm>
    </dsp:sp>
    <dsp:sp modelId="{893B2E3A-61CE-4AC6-B97E-E7B468E54E78}">
      <dsp:nvSpPr>
        <dsp:cNvPr id="0" name=""/>
        <dsp:cNvSpPr/>
      </dsp:nvSpPr>
      <dsp:spPr>
        <a:xfrm>
          <a:off x="0" y="3251062"/>
          <a:ext cx="10005298" cy="9931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Continued prayers for Jennifer Telesford as she faces some post-surgery challenges.</a:t>
          </a:r>
          <a:endParaRPr lang="en-US" sz="2500" kern="1200"/>
        </a:p>
      </dsp:txBody>
      <dsp:txXfrm>
        <a:off x="48481" y="3299543"/>
        <a:ext cx="9908336" cy="896166"/>
      </dsp:txXfrm>
    </dsp:sp>
    <dsp:sp modelId="{536C2202-23BC-4D3E-8009-12D15D31CA85}">
      <dsp:nvSpPr>
        <dsp:cNvPr id="0" name=""/>
        <dsp:cNvSpPr/>
      </dsp:nvSpPr>
      <dsp:spPr>
        <a:xfrm>
          <a:off x="0" y="4316191"/>
          <a:ext cx="10005298" cy="9931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Prayers for recovery after surgery for Sacha (Daughter of Bro. &amp; Sis. Richardson- Bermuda)</a:t>
          </a:r>
          <a:endParaRPr lang="en-US" sz="2500" kern="1200"/>
        </a:p>
      </dsp:txBody>
      <dsp:txXfrm>
        <a:off x="48481" y="4364672"/>
        <a:ext cx="9908336" cy="8961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9828A-548C-4356-AE25-B02F14A447A5}">
      <dsp:nvSpPr>
        <dsp:cNvPr id="0" name=""/>
        <dsp:cNvSpPr/>
      </dsp:nvSpPr>
      <dsp:spPr>
        <a:xfrm>
          <a:off x="0" y="0"/>
          <a:ext cx="10454749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Bro. Tony Telesford (Trinidad, Prostate Cancer); Bro. Matthew Edwards (</a:t>
          </a:r>
          <a:r>
            <a:rPr lang="en-US" sz="3300" kern="1200" dirty="0" err="1"/>
            <a:t>Gouyave</a:t>
          </a:r>
          <a:r>
            <a:rPr lang="en-US" sz="3300" kern="1200" dirty="0"/>
            <a:t>/UK);</a:t>
          </a:r>
        </a:p>
      </dsp:txBody>
      <dsp:txXfrm>
        <a:off x="64083" y="64083"/>
        <a:ext cx="10326583" cy="1184574"/>
      </dsp:txXfrm>
    </dsp:sp>
    <dsp:sp modelId="{07D376A4-9592-4131-829D-38F91D4F5B18}">
      <dsp:nvSpPr>
        <dsp:cNvPr id="0" name=""/>
        <dsp:cNvSpPr/>
      </dsp:nvSpPr>
      <dsp:spPr>
        <a:xfrm>
          <a:off x="0" y="1413419"/>
          <a:ext cx="10454749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Sis. Etheline Lawrence (</a:t>
          </a:r>
          <a:r>
            <a:rPr lang="en-US" sz="3300" kern="1200" dirty="0" err="1"/>
            <a:t>Carriacou</a:t>
          </a:r>
          <a:r>
            <a:rPr lang="en-US" sz="3300" kern="1200" dirty="0"/>
            <a:t>); Sis. </a:t>
          </a:r>
          <a:r>
            <a:rPr lang="en-US" sz="3300" kern="1200" dirty="0" err="1"/>
            <a:t>Lyneith</a:t>
          </a:r>
          <a:r>
            <a:rPr lang="en-US" sz="3300" kern="1200" dirty="0"/>
            <a:t> Romain; </a:t>
          </a:r>
        </a:p>
      </dsp:txBody>
      <dsp:txXfrm>
        <a:off x="64083" y="1477502"/>
        <a:ext cx="10326583" cy="1184574"/>
      </dsp:txXfrm>
    </dsp:sp>
    <dsp:sp modelId="{C8132FD7-3383-4326-8C20-F8ED7C202E6E}">
      <dsp:nvSpPr>
        <dsp:cNvPr id="0" name=""/>
        <dsp:cNvSpPr/>
      </dsp:nvSpPr>
      <dsp:spPr>
        <a:xfrm>
          <a:off x="0" y="2821199"/>
          <a:ext cx="10454749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Rhoda Rouse(NY); Sis. Claire Banfield; </a:t>
          </a:r>
        </a:p>
      </dsp:txBody>
      <dsp:txXfrm>
        <a:off x="64083" y="2885282"/>
        <a:ext cx="10326583" cy="1184574"/>
      </dsp:txXfrm>
    </dsp:sp>
    <dsp:sp modelId="{231138F1-1BD7-40F0-B2F3-17413B532E9D}">
      <dsp:nvSpPr>
        <dsp:cNvPr id="0" name=""/>
        <dsp:cNvSpPr/>
      </dsp:nvSpPr>
      <dsp:spPr>
        <a:xfrm>
          <a:off x="0" y="4228980"/>
          <a:ext cx="10454749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Mahera Nelson; Sis. Eslyn Whint; </a:t>
          </a:r>
        </a:p>
      </dsp:txBody>
      <dsp:txXfrm>
        <a:off x="64083" y="4293063"/>
        <a:ext cx="10326583" cy="118457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8C9EE9-C454-477E-96CC-E1622CD86B8B}">
      <dsp:nvSpPr>
        <dsp:cNvPr id="0" name=""/>
        <dsp:cNvSpPr/>
      </dsp:nvSpPr>
      <dsp:spPr>
        <a:xfrm>
          <a:off x="0" y="0"/>
          <a:ext cx="10904198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Sis. Kareen Bernard; Sis. Ruth Rouse;</a:t>
          </a:r>
        </a:p>
      </dsp:txBody>
      <dsp:txXfrm>
        <a:off x="38638" y="38638"/>
        <a:ext cx="10826922" cy="714229"/>
      </dsp:txXfrm>
    </dsp:sp>
    <dsp:sp modelId="{1C83C4A9-3490-450F-B1B5-7DC50B966FAA}">
      <dsp:nvSpPr>
        <dsp:cNvPr id="0" name=""/>
        <dsp:cNvSpPr/>
      </dsp:nvSpPr>
      <dsp:spPr>
        <a:xfrm>
          <a:off x="0" y="936350"/>
          <a:ext cx="10904198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Beryl Rouse; Sis. Winnifred Marshall;</a:t>
          </a:r>
        </a:p>
      </dsp:txBody>
      <dsp:txXfrm>
        <a:off x="38638" y="974988"/>
        <a:ext cx="10826922" cy="714229"/>
      </dsp:txXfrm>
    </dsp:sp>
    <dsp:sp modelId="{C72F9E20-58AA-4C5D-8057-AD42610DCC91}">
      <dsp:nvSpPr>
        <dsp:cNvPr id="0" name=""/>
        <dsp:cNvSpPr/>
      </dsp:nvSpPr>
      <dsp:spPr>
        <a:xfrm>
          <a:off x="0" y="1822895"/>
          <a:ext cx="10904198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Wendy George &amp; Family;  </a:t>
          </a:r>
        </a:p>
      </dsp:txBody>
      <dsp:txXfrm>
        <a:off x="38638" y="1861533"/>
        <a:ext cx="10826922" cy="714229"/>
      </dsp:txXfrm>
    </dsp:sp>
    <dsp:sp modelId="{23E9BEC9-CAB3-4734-A32E-6B8D42912059}">
      <dsp:nvSpPr>
        <dsp:cNvPr id="0" name=""/>
        <dsp:cNvSpPr/>
      </dsp:nvSpPr>
      <dsp:spPr>
        <a:xfrm>
          <a:off x="0" y="2709440"/>
          <a:ext cx="10904198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Karleen Bowen; </a:t>
          </a:r>
        </a:p>
      </dsp:txBody>
      <dsp:txXfrm>
        <a:off x="38638" y="2748078"/>
        <a:ext cx="10826922" cy="714229"/>
      </dsp:txXfrm>
    </dsp:sp>
    <dsp:sp modelId="{35E9E3AB-C45B-4B7F-A1FC-E683EA279B46}">
      <dsp:nvSpPr>
        <dsp:cNvPr id="0" name=""/>
        <dsp:cNvSpPr/>
      </dsp:nvSpPr>
      <dsp:spPr>
        <a:xfrm>
          <a:off x="0" y="3595985"/>
          <a:ext cx="10904198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Annette Whint; </a:t>
          </a:r>
        </a:p>
      </dsp:txBody>
      <dsp:txXfrm>
        <a:off x="38638" y="3634623"/>
        <a:ext cx="10826922" cy="714229"/>
      </dsp:txXfrm>
    </dsp:sp>
    <dsp:sp modelId="{821FDD89-C442-4D97-8547-757BF591BB62}">
      <dsp:nvSpPr>
        <dsp:cNvPr id="0" name=""/>
        <dsp:cNvSpPr/>
      </dsp:nvSpPr>
      <dsp:spPr>
        <a:xfrm>
          <a:off x="0" y="4482530"/>
          <a:ext cx="10904198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Shatonya Andrews;  </a:t>
          </a:r>
        </a:p>
      </dsp:txBody>
      <dsp:txXfrm>
        <a:off x="38638" y="4521168"/>
        <a:ext cx="10826922" cy="71422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BAEE90-7459-4047-9F41-6B396F543FD7}">
      <dsp:nvSpPr>
        <dsp:cNvPr id="0" name=""/>
        <dsp:cNvSpPr/>
      </dsp:nvSpPr>
      <dsp:spPr>
        <a:xfrm>
          <a:off x="0" y="12653"/>
          <a:ext cx="10842205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Bro. Emmanuel Simon;</a:t>
          </a:r>
        </a:p>
      </dsp:txBody>
      <dsp:txXfrm>
        <a:off x="38638" y="51291"/>
        <a:ext cx="10764929" cy="714229"/>
      </dsp:txXfrm>
    </dsp:sp>
    <dsp:sp modelId="{9121D650-1008-458C-80E2-D33B3DDC1D82}">
      <dsp:nvSpPr>
        <dsp:cNvPr id="0" name=""/>
        <dsp:cNvSpPr/>
      </dsp:nvSpPr>
      <dsp:spPr>
        <a:xfrm>
          <a:off x="0" y="899198"/>
          <a:ext cx="10842205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Bro. Eddie Richardson (Bermuda);</a:t>
          </a:r>
        </a:p>
      </dsp:txBody>
      <dsp:txXfrm>
        <a:off x="38638" y="937836"/>
        <a:ext cx="10764929" cy="714229"/>
      </dsp:txXfrm>
    </dsp:sp>
    <dsp:sp modelId="{2DD4AF31-7315-4D42-82BD-437261C413F7}">
      <dsp:nvSpPr>
        <dsp:cNvPr id="0" name=""/>
        <dsp:cNvSpPr/>
      </dsp:nvSpPr>
      <dsp:spPr>
        <a:xfrm>
          <a:off x="0" y="1785743"/>
          <a:ext cx="10842205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Bro. &amp; Sis. Victor Gill (NY); </a:t>
          </a:r>
        </a:p>
      </dsp:txBody>
      <dsp:txXfrm>
        <a:off x="38638" y="1824381"/>
        <a:ext cx="10764929" cy="714229"/>
      </dsp:txXfrm>
    </dsp:sp>
    <dsp:sp modelId="{0AEE7D98-F83A-4777-8BEC-1C0D86FAF472}">
      <dsp:nvSpPr>
        <dsp:cNvPr id="0" name=""/>
        <dsp:cNvSpPr/>
      </dsp:nvSpPr>
      <dsp:spPr>
        <a:xfrm>
          <a:off x="0" y="2672288"/>
          <a:ext cx="10842205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Pearla Alexis (UK);</a:t>
          </a:r>
        </a:p>
      </dsp:txBody>
      <dsp:txXfrm>
        <a:off x="38638" y="2710926"/>
        <a:ext cx="10764929" cy="714229"/>
      </dsp:txXfrm>
    </dsp:sp>
    <dsp:sp modelId="{5C7677A3-BCD5-48EA-9BD6-D2206439826E}">
      <dsp:nvSpPr>
        <dsp:cNvPr id="0" name=""/>
        <dsp:cNvSpPr/>
      </dsp:nvSpPr>
      <dsp:spPr>
        <a:xfrm>
          <a:off x="0" y="3558833"/>
          <a:ext cx="10842205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Bro. Walton Whint; </a:t>
          </a:r>
        </a:p>
      </dsp:txBody>
      <dsp:txXfrm>
        <a:off x="38638" y="3597471"/>
        <a:ext cx="10764929" cy="714229"/>
      </dsp:txXfrm>
    </dsp:sp>
    <dsp:sp modelId="{8A32A263-1E99-40F1-B283-A7881CBBF034}">
      <dsp:nvSpPr>
        <dsp:cNvPr id="0" name=""/>
        <dsp:cNvSpPr/>
      </dsp:nvSpPr>
      <dsp:spPr>
        <a:xfrm>
          <a:off x="0" y="4445378"/>
          <a:ext cx="10842205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Bro. Desmond Anthony;</a:t>
          </a:r>
        </a:p>
      </dsp:txBody>
      <dsp:txXfrm>
        <a:off x="38638" y="4484016"/>
        <a:ext cx="10764929" cy="71422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04F64-9967-41BB-8A3B-5FF145559C32}">
      <dsp:nvSpPr>
        <dsp:cNvPr id="0" name=""/>
        <dsp:cNvSpPr/>
      </dsp:nvSpPr>
      <dsp:spPr>
        <a:xfrm>
          <a:off x="0" y="912301"/>
          <a:ext cx="10609732" cy="7195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Sis. Maureen Simon (NY); </a:t>
          </a:r>
        </a:p>
      </dsp:txBody>
      <dsp:txXfrm>
        <a:off x="35125" y="947426"/>
        <a:ext cx="10539482" cy="649299"/>
      </dsp:txXfrm>
    </dsp:sp>
    <dsp:sp modelId="{5932AD11-1604-4590-ADFE-69C4585189A0}">
      <dsp:nvSpPr>
        <dsp:cNvPr id="0" name=""/>
        <dsp:cNvSpPr/>
      </dsp:nvSpPr>
      <dsp:spPr>
        <a:xfrm>
          <a:off x="0" y="1718251"/>
          <a:ext cx="10609732" cy="7195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Bro. Tom Turi &amp; Daughter, Emily (USA); Ms. Valjean Alexander; </a:t>
          </a:r>
        </a:p>
      </dsp:txBody>
      <dsp:txXfrm>
        <a:off x="35125" y="1753376"/>
        <a:ext cx="10539482" cy="649299"/>
      </dsp:txXfrm>
    </dsp:sp>
    <dsp:sp modelId="{FF037545-11A0-493F-BDE1-B54E33C06047}">
      <dsp:nvSpPr>
        <dsp:cNvPr id="0" name=""/>
        <dsp:cNvSpPr/>
      </dsp:nvSpPr>
      <dsp:spPr>
        <a:xfrm>
          <a:off x="0" y="2524201"/>
          <a:ext cx="10609732" cy="7195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Mr. Thomas Lawrence (Carriacou);</a:t>
          </a:r>
        </a:p>
      </dsp:txBody>
      <dsp:txXfrm>
        <a:off x="35125" y="2559326"/>
        <a:ext cx="10539482" cy="649299"/>
      </dsp:txXfrm>
    </dsp:sp>
    <dsp:sp modelId="{4C1FB238-6548-48DD-A6DB-08B59FCCBFE5}">
      <dsp:nvSpPr>
        <dsp:cNvPr id="0" name=""/>
        <dsp:cNvSpPr/>
      </dsp:nvSpPr>
      <dsp:spPr>
        <a:xfrm>
          <a:off x="0" y="3330151"/>
          <a:ext cx="10609732" cy="7195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Mr. Robert Sperry Charles;  </a:t>
          </a:r>
        </a:p>
      </dsp:txBody>
      <dsp:txXfrm>
        <a:off x="35125" y="3365276"/>
        <a:ext cx="10539482" cy="649299"/>
      </dsp:txXfrm>
    </dsp:sp>
    <dsp:sp modelId="{76F95617-A56C-4CDC-9518-6D4211FC141B}">
      <dsp:nvSpPr>
        <dsp:cNvPr id="0" name=""/>
        <dsp:cNvSpPr/>
      </dsp:nvSpPr>
      <dsp:spPr>
        <a:xfrm>
          <a:off x="0" y="4136101"/>
          <a:ext cx="10609732" cy="7195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Mr. Herman Mc Donald;  </a:t>
          </a:r>
        </a:p>
      </dsp:txBody>
      <dsp:txXfrm>
        <a:off x="35125" y="4171226"/>
        <a:ext cx="10539482" cy="64929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0B7F80-8879-4E8D-93D7-3C3E7D75A29F}">
      <dsp:nvSpPr>
        <dsp:cNvPr id="0" name=""/>
        <dsp:cNvSpPr/>
      </dsp:nvSpPr>
      <dsp:spPr>
        <a:xfrm>
          <a:off x="0" y="22350"/>
          <a:ext cx="10842205" cy="839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Believers’ Families; </a:t>
          </a:r>
        </a:p>
      </dsp:txBody>
      <dsp:txXfrm>
        <a:off x="40980" y="63330"/>
        <a:ext cx="10760245" cy="757514"/>
      </dsp:txXfrm>
    </dsp:sp>
    <dsp:sp modelId="{0503E2A8-6932-41E5-AE27-1E0CC3B79399}">
      <dsp:nvSpPr>
        <dsp:cNvPr id="0" name=""/>
        <dsp:cNvSpPr/>
      </dsp:nvSpPr>
      <dsp:spPr>
        <a:xfrm>
          <a:off x="0" y="962625"/>
          <a:ext cx="10842205" cy="839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Brethren Assemblies (Grenada);</a:t>
          </a:r>
        </a:p>
      </dsp:txBody>
      <dsp:txXfrm>
        <a:off x="40980" y="1003605"/>
        <a:ext cx="10760245" cy="757514"/>
      </dsp:txXfrm>
    </dsp:sp>
    <dsp:sp modelId="{4A1358A5-95A5-4196-B787-F1FE7FD58E10}">
      <dsp:nvSpPr>
        <dsp:cNvPr id="0" name=""/>
        <dsp:cNvSpPr/>
      </dsp:nvSpPr>
      <dsp:spPr>
        <a:xfrm>
          <a:off x="0" y="1902900"/>
          <a:ext cx="10842205" cy="839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Young Converts; </a:t>
          </a:r>
        </a:p>
      </dsp:txBody>
      <dsp:txXfrm>
        <a:off x="40980" y="1943880"/>
        <a:ext cx="10760245" cy="757514"/>
      </dsp:txXfrm>
    </dsp:sp>
    <dsp:sp modelId="{DD68BA4F-3C00-4330-9B1F-A74CC8663D93}">
      <dsp:nvSpPr>
        <dsp:cNvPr id="0" name=""/>
        <dsp:cNvSpPr/>
      </dsp:nvSpPr>
      <dsp:spPr>
        <a:xfrm>
          <a:off x="0" y="2843175"/>
          <a:ext cx="10842205" cy="839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Radio Programme (The Brethren Hour);</a:t>
          </a:r>
        </a:p>
      </dsp:txBody>
      <dsp:txXfrm>
        <a:off x="40980" y="2884155"/>
        <a:ext cx="10760245" cy="757514"/>
      </dsp:txXfrm>
    </dsp:sp>
    <dsp:sp modelId="{207D2BBB-FCA8-416A-9A5E-422ED5F83A92}">
      <dsp:nvSpPr>
        <dsp:cNvPr id="0" name=""/>
        <dsp:cNvSpPr/>
      </dsp:nvSpPr>
      <dsp:spPr>
        <a:xfrm>
          <a:off x="0" y="3783450"/>
          <a:ext cx="10842205" cy="839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The Schools/Evangelistic Ministry;</a:t>
          </a:r>
        </a:p>
      </dsp:txBody>
      <dsp:txXfrm>
        <a:off x="40980" y="3824430"/>
        <a:ext cx="10760245" cy="757514"/>
      </dsp:txXfrm>
    </dsp:sp>
    <dsp:sp modelId="{303DB42B-D2A9-4817-95CB-06F361883F18}">
      <dsp:nvSpPr>
        <dsp:cNvPr id="0" name=""/>
        <dsp:cNvSpPr/>
      </dsp:nvSpPr>
      <dsp:spPr>
        <a:xfrm>
          <a:off x="0" y="4723725"/>
          <a:ext cx="10842205" cy="839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Global Concerns; Regional Crime Rate;</a:t>
          </a:r>
        </a:p>
      </dsp:txBody>
      <dsp:txXfrm>
        <a:off x="40980" y="4764705"/>
        <a:ext cx="10760245" cy="75751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91AE9-6900-4D23-BEAB-5AF5F4CECB70}">
      <dsp:nvSpPr>
        <dsp:cNvPr id="0" name=""/>
        <dsp:cNvSpPr/>
      </dsp:nvSpPr>
      <dsp:spPr>
        <a:xfrm>
          <a:off x="0" y="993998"/>
          <a:ext cx="10671725" cy="12548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Special Prayer for Grenada Elections</a:t>
          </a:r>
          <a:r>
            <a:rPr lang="en-US" sz="5400" kern="1200" dirty="0"/>
            <a:t>;</a:t>
          </a:r>
        </a:p>
      </dsp:txBody>
      <dsp:txXfrm>
        <a:off x="61256" y="1055254"/>
        <a:ext cx="10549213" cy="1132313"/>
      </dsp:txXfrm>
    </dsp:sp>
    <dsp:sp modelId="{9063181B-8BFE-485E-8085-A599C92ADCFC}">
      <dsp:nvSpPr>
        <dsp:cNvPr id="0" name=""/>
        <dsp:cNvSpPr/>
      </dsp:nvSpPr>
      <dsp:spPr>
        <a:xfrm>
          <a:off x="0" y="2436023"/>
          <a:ext cx="10671725" cy="12548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/>
            <a:t>For countries facing Post-Disaster Recovery;</a:t>
          </a:r>
          <a:endParaRPr lang="en-US" sz="4000" kern="1200" dirty="0"/>
        </a:p>
      </dsp:txBody>
      <dsp:txXfrm>
        <a:off x="61256" y="2497279"/>
        <a:ext cx="10549213" cy="1132313"/>
      </dsp:txXfrm>
    </dsp:sp>
    <dsp:sp modelId="{29291D67-585C-45B5-A7E0-0975F67E31C0}">
      <dsp:nvSpPr>
        <dsp:cNvPr id="0" name=""/>
        <dsp:cNvSpPr/>
      </dsp:nvSpPr>
      <dsp:spPr>
        <a:xfrm>
          <a:off x="0" y="3878048"/>
          <a:ext cx="10671725" cy="12548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/>
            <a:t>Cuba for Current Economic Situation;</a:t>
          </a:r>
          <a:endParaRPr lang="en-US" sz="4800" kern="1200" dirty="0"/>
        </a:p>
      </dsp:txBody>
      <dsp:txXfrm>
        <a:off x="61256" y="3939304"/>
        <a:ext cx="10549213" cy="113231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86187-6382-4BB0-9570-31D8C2621730}">
      <dsp:nvSpPr>
        <dsp:cNvPr id="0" name=""/>
        <dsp:cNvSpPr/>
      </dsp:nvSpPr>
      <dsp:spPr>
        <a:xfrm>
          <a:off x="0" y="988668"/>
          <a:ext cx="10997189" cy="15590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Mikael Redhead-Jamaica;</a:t>
          </a:r>
        </a:p>
      </dsp:txBody>
      <dsp:txXfrm>
        <a:off x="76105" y="1064773"/>
        <a:ext cx="10844979" cy="1406815"/>
      </dsp:txXfrm>
    </dsp:sp>
    <dsp:sp modelId="{B23B9EB1-FBAE-4A90-A069-DD11887D210A}">
      <dsp:nvSpPr>
        <dsp:cNvPr id="0" name=""/>
        <dsp:cNvSpPr/>
      </dsp:nvSpPr>
      <dsp:spPr>
        <a:xfrm>
          <a:off x="0" y="2734894"/>
          <a:ext cx="10997189" cy="15590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/>
            <a:t>All our members residing abroad.</a:t>
          </a:r>
        </a:p>
      </dsp:txBody>
      <dsp:txXfrm>
        <a:off x="76105" y="2810999"/>
        <a:ext cx="10844979" cy="1406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BFB7F84-A845-2A8C-DC3F-4F12F93583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2E43C5-28F0-6944-69F7-8FC8D84900F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AA6794-8EC0-43AE-A71C-41276469BE0F}" type="datetimeFigureOut">
              <a:rPr lang="en-US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81A2E4-2567-624A-8D76-D403038B6E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D2D8733-AEEB-1FAB-3B3B-1DFE243D98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F868DC-B63A-9342-859D-D9017075AE3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61FB7-8DF6-4C27-4239-33F6E29588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EDEBF0C-4229-4C27-BE61-401529DAF5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3866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B325F290-9134-C529-B87A-DA7A9F09CC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0560798F-C01C-2F6D-7CE8-2C601B4CDD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0156EE97-9ED2-DE7E-8B20-909954FFDB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B87D412-ECBD-4151-BCDC-8D79E585BE33}" type="slidenum">
              <a:rPr lang="en-US" altLang="en-US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322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A2AA349-A482-00BE-8A24-84872ADC77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996C145D-E086-5CD4-566A-89FEE09796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4FD7C3F2-38D9-7D63-AADE-BAF1EF3360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71CA835-6205-4D68-BA4D-CA46CEEDA806}" type="slidenum">
              <a:rPr lang="en-US" altLang="en-US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7098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0517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CBCA2-F81F-2044-B8A3-EADC71D6D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D14F97-6117-D292-4062-51337C3795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E92382-A992-1F8F-5BDD-542C46929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1DA271-F59A-CC4B-BE61-3AA7B1618B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017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602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2949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92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2311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5438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2079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7643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16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240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4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0620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94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659979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398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027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899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0364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480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229793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087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2917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359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22963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44101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7627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9289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4147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56540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62963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4751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401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8518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0791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5804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03727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7599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236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5183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0" r:id="rId23"/>
    <p:sldLayoutId id="2147483971" r:id="rId24"/>
    <p:sldLayoutId id="2147483972" r:id="rId25"/>
    <p:sldLayoutId id="2147483973" r:id="rId26"/>
    <p:sldLayoutId id="2147483974" r:id="rId27"/>
    <p:sldLayoutId id="2147483975" r:id="rId28"/>
    <p:sldLayoutId id="2147483976" r:id="rId29"/>
    <p:sldLayoutId id="2147483977" r:id="rId30"/>
    <p:sldLayoutId id="2147483978" r:id="rId3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publicdomainpictures.net/en/view-image.php?image=90872&amp;picture=bible-clipart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ngjamesbibleonline.org/Colossians-3-21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3C55D-4D30-A5D7-AEC3-93B9C292758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11595" y="1925664"/>
            <a:ext cx="9801225" cy="3006672"/>
          </a:xfr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ctr" fontAlgn="auto">
              <a:lnSpc>
                <a:spcPct val="90000"/>
              </a:lnSpc>
              <a:spcAft>
                <a:spcPts val="500"/>
              </a:spcAft>
              <a:defRPr/>
            </a:pPr>
            <a:br>
              <a:rPr lang="en-US" sz="2600" b="0" i="0" kern="1200" dirty="0"/>
            </a:br>
            <a:br>
              <a:rPr lang="en-US" sz="2600" b="0" i="0" kern="1200" dirty="0"/>
            </a:br>
            <a:r>
              <a:rPr lang="en-US" sz="4000" b="0" i="0" kern="1200" dirty="0">
                <a:latin typeface="Aptos Slab ExtraBold" panose="020B0004020202020204" pitchFamily="34" charset="0"/>
              </a:rPr>
              <a:t>“..The Joy of the Lord Is Our Strength”</a:t>
            </a:r>
          </a:p>
          <a:p>
            <a:pPr algn="ctr" fontAlgn="auto">
              <a:lnSpc>
                <a:spcPct val="90000"/>
              </a:lnSpc>
              <a:spcAft>
                <a:spcPts val="500"/>
              </a:spcAft>
              <a:defRPr/>
            </a:pPr>
            <a:br>
              <a:rPr lang="en-US" sz="4000" b="0" i="0" kern="1200" dirty="0">
                <a:latin typeface="Aptos Slab ExtraBold" panose="020B0004020202020204" pitchFamily="34" charset="0"/>
              </a:rPr>
            </a:br>
            <a:r>
              <a:rPr lang="en-US" sz="4000" b="0" i="0" kern="1200" dirty="0">
                <a:latin typeface="Aptos Slab ExtraBold" panose="020B0004020202020204" pitchFamily="34" charset="0"/>
              </a:rPr>
              <a:t>Nehemiah. 8:10</a:t>
            </a:r>
            <a:br>
              <a:rPr lang="en-US" sz="4000" b="0" i="0" kern="1200" dirty="0">
                <a:latin typeface="Aptos Slab ExtraBold" panose="020B0004020202020204" pitchFamily="34" charset="0"/>
              </a:rPr>
            </a:br>
            <a:r>
              <a:rPr lang="en-US" sz="4000" b="0" i="0" kern="1200" dirty="0">
                <a:latin typeface="Aptos Slab ExtraBold" panose="020B0004020202020204" pitchFamily="34" charset="0"/>
              </a:rPr>
              <a:t> </a:t>
            </a:r>
            <a:br>
              <a:rPr lang="en-US" sz="4000" b="0" i="0" kern="1200" dirty="0">
                <a:latin typeface="Aptos Slab ExtraBold" panose="020B0004020202020204" pitchFamily="34" charset="0"/>
              </a:rPr>
            </a:br>
            <a:endParaRPr lang="en-US" sz="4000" b="0" i="0" kern="1200" dirty="0">
              <a:latin typeface="Aptos Slab ExtraBold" panose="020B00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0" name="TextBox 1">
            <a:extLst>
              <a:ext uri="{FF2B5EF4-FFF2-40B4-BE49-F238E27FC236}">
                <a16:creationId xmlns:a16="http://schemas.microsoft.com/office/drawing/2014/main" id="{1B1719BB-D5DE-E3E4-149F-D26805E679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0612295"/>
              </p:ext>
            </p:extLst>
          </p:nvPr>
        </p:nvGraphicFramePr>
        <p:xfrm>
          <a:off x="646111" y="2140085"/>
          <a:ext cx="9404352" cy="4056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32349212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3EEB59-2462-F238-6D0C-A9FBD31D7161}"/>
              </a:ext>
            </a:extLst>
          </p:cNvPr>
          <p:cNvSpPr txBox="1"/>
          <p:nvPr/>
        </p:nvSpPr>
        <p:spPr>
          <a:xfrm>
            <a:off x="348247" y="1193524"/>
            <a:ext cx="3332784" cy="4780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fontAlgn="auto">
              <a:lnSpc>
                <a:spcPct val="12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defRPr/>
            </a:pPr>
            <a:r>
              <a:rPr lang="en-US" sz="2800" dirty="0">
                <a:solidFill>
                  <a:srgbClr val="9900CC"/>
                </a:solidFill>
                <a:latin typeface="Aptos Slab ExtraBold" panose="020B0004020202020204" pitchFamily="34" charset="0"/>
              </a:rPr>
              <a:t>A warm welcome as you join us today In the Name of our Lord and Saviour Jesus Christ.</a:t>
            </a:r>
          </a:p>
          <a:p>
            <a:pPr fontAlgn="auto">
              <a:lnSpc>
                <a:spcPct val="12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defRPr/>
            </a:pPr>
            <a:endParaRPr lang="en-US" sz="1400" dirty="0"/>
          </a:p>
          <a:p>
            <a:pPr fontAlgn="auto">
              <a:lnSpc>
                <a:spcPct val="12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defRPr/>
            </a:pPr>
            <a:r>
              <a:rPr lang="en-US" sz="1400" dirty="0"/>
              <a:t> 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9" r="16364" b="-1"/>
          <a:stretch>
            <a:fillRect/>
          </a:stretch>
        </p:blipFill>
        <p:spPr>
          <a:xfrm>
            <a:off x="3490686" y="191092"/>
            <a:ext cx="8701313" cy="6857990"/>
          </a:xfrm>
          <a:prstGeom prst="rect">
            <a:avLst/>
          </a:prstGeom>
          <a:noFill/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Title 1">
            <a:extLst>
              <a:ext uri="{FF2B5EF4-FFF2-40B4-BE49-F238E27FC236}">
                <a16:creationId xmlns:a16="http://schemas.microsoft.com/office/drawing/2014/main" id="{DAA7AF61-BA67-0293-968F-1585146EB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0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rgbClr val="9900CC"/>
                </a:solidFill>
                <a:latin typeface="Garamond" panose="02020404030301010803" pitchFamily="18" charset="0"/>
              </a:rPr>
              <a:t>Programme</a:t>
            </a:r>
            <a:endParaRPr lang="en-US" sz="6000" dirty="0">
              <a:solidFill>
                <a:srgbClr val="9900CC"/>
              </a:solidFill>
              <a:latin typeface="Garamond" panose="02020404030301010803" pitchFamily="18" charset="0"/>
            </a:endParaRPr>
          </a:p>
        </p:txBody>
      </p:sp>
      <p:graphicFrame>
        <p:nvGraphicFramePr>
          <p:cNvPr id="12292" name="Content Placeholder 5">
            <a:extLst>
              <a:ext uri="{FF2B5EF4-FFF2-40B4-BE49-F238E27FC236}">
                <a16:creationId xmlns:a16="http://schemas.microsoft.com/office/drawing/2014/main" id="{DC194C21-95B1-9357-D53B-3C400F4819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6115870"/>
              </p:ext>
            </p:extLst>
          </p:nvPr>
        </p:nvGraphicFramePr>
        <p:xfrm>
          <a:off x="0" y="2047284"/>
          <a:ext cx="12192000" cy="423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072EB-19D6-14D2-9004-401CD4A77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2" name="Content Placeholder 5">
            <a:extLst>
              <a:ext uri="{FF2B5EF4-FFF2-40B4-BE49-F238E27FC236}">
                <a16:creationId xmlns:a16="http://schemas.microsoft.com/office/drawing/2014/main" id="{5846D01A-B046-F6F4-F054-A4F1A76C591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0645804"/>
              </p:ext>
            </p:extLst>
          </p:nvPr>
        </p:nvGraphicFramePr>
        <p:xfrm>
          <a:off x="301752" y="2011680"/>
          <a:ext cx="11402568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70201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FE59FF1-821E-6CD3-ED8B-23F643D6B6FD}"/>
              </a:ext>
            </a:extLst>
          </p:cNvPr>
          <p:cNvSpPr/>
          <p:nvPr/>
        </p:nvSpPr>
        <p:spPr>
          <a:xfrm>
            <a:off x="419099" y="1115568"/>
            <a:ext cx="4013415" cy="2918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500"/>
              </a:spcAft>
              <a:defRPr/>
            </a:pPr>
            <a:r>
              <a:rPr lang="en-US" sz="4400" b="1" kern="1200" spc="-110" baseline="0" dirty="0">
                <a:latin typeface="Aptos Slab ExtraBold" panose="020B0004020202020204" pitchFamily="34" charset="0"/>
                <a:ea typeface="+mj-ea"/>
                <a:cs typeface="+mj-cs"/>
              </a:rPr>
              <a:t>Remember the Suggestions &amp; Camp Site Boxes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03B608-A296-75E3-4350-56CDE168391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311" b="311"/>
          <a:stretch>
            <a:fillRect/>
          </a:stretch>
        </p:blipFill>
        <p:spPr>
          <a:xfrm>
            <a:off x="5067946" y="294469"/>
            <a:ext cx="5765369" cy="57343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rol 1">
            <a:extLst>
              <a:ext uri="{FF2B5EF4-FFF2-40B4-BE49-F238E27FC236}">
                <a16:creationId xmlns:a16="http://schemas.microsoft.com/office/drawing/2014/main" id="{13E8C333-29BE-C0C1-A513-08641F6C13AC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4271963" y="3914775"/>
            <a:ext cx="4333875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0695038-E791-F135-B3FA-49A284E808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220559"/>
              </p:ext>
            </p:extLst>
          </p:nvPr>
        </p:nvGraphicFramePr>
        <p:xfrm>
          <a:off x="137886" y="486230"/>
          <a:ext cx="12054114" cy="5903570"/>
        </p:xfrm>
        <a:graphic>
          <a:graphicData uri="http://schemas.openxmlformats.org/drawingml/2006/table">
            <a:tbl>
              <a:tblPr/>
              <a:tblGrid>
                <a:gridCol w="4951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03570">
                <a:tc>
                  <a:txBody>
                    <a:bodyPr/>
                    <a:lstStyle/>
                    <a:p>
                      <a:pPr marR="0" indent="0" algn="l" rtl="0" fontAlgn="t"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6000" b="1" i="0" u="none" strike="noStrike" kern="140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Garamond" panose="02020404030301010803" pitchFamily="18" charset="0"/>
                        </a:rPr>
                        <a:t>Building Project</a:t>
                      </a:r>
                      <a:endParaRPr lang="en-US" sz="6000" b="0" i="0" u="none" strike="noStrike" dirty="0">
                        <a:solidFill>
                          <a:srgbClr val="9900C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513" marR="104513" marT="104513" marB="104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l" rtl="0" fontAlgn="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5400" b="1" i="0" u="none" strike="noStrike" kern="140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Garamond" panose="02020404030301010803" pitchFamily="18" charset="0"/>
                        </a:rPr>
                        <a:t>CONTRIBUTE TO THE  FURNISHING OF THE KITCHEN &amp; DINING FACILITIES</a:t>
                      </a:r>
                      <a:endParaRPr lang="en-US" sz="5400" b="0" i="0" u="none" strike="noStrike" dirty="0">
                        <a:solidFill>
                          <a:srgbClr val="9900C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513" marR="104513" marT="104513" marB="104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095922C-1675-5877-494B-A661FC8B3A89}"/>
              </a:ext>
            </a:extLst>
          </p:cNvPr>
          <p:cNvSpPr txBox="1"/>
          <p:nvPr/>
        </p:nvSpPr>
        <p:spPr>
          <a:xfrm>
            <a:off x="609600" y="754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89D8BE-90F7-C651-AE28-42C43D223154}"/>
              </a:ext>
            </a:extLst>
          </p:cNvPr>
          <p:cNvSpPr txBox="1"/>
          <p:nvPr/>
        </p:nvSpPr>
        <p:spPr>
          <a:xfrm>
            <a:off x="0" y="590550"/>
            <a:ext cx="3239146" cy="58483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800" b="1" u="sng" dirty="0">
                <a:solidFill>
                  <a:srgbClr val="9900CC"/>
                </a:solidFill>
                <a:latin typeface="Aptos Slab ExtraBold" panose="020B0004020202020204" pitchFamily="34" charset="0"/>
              </a:rPr>
              <a:t>Birthday and Anniversary Greetings to those celebrating this week</a:t>
            </a:r>
            <a:r>
              <a:rPr lang="en-US" sz="2800" b="1" dirty="0">
                <a:solidFill>
                  <a:srgbClr val="9900CC"/>
                </a:solidFill>
                <a:latin typeface="Aptos Slab ExtraBold" panose="020B0004020202020204" pitchFamily="34" charset="0"/>
              </a:rPr>
              <a:t>: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400" b="1" dirty="0"/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400" b="1" dirty="0"/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400" b="1" dirty="0"/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400" b="1" dirty="0"/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400" b="1" dirty="0"/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400" b="1" dirty="0"/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400" b="1" dirty="0"/>
          </a:p>
        </p:txBody>
      </p:sp>
      <p:pic>
        <p:nvPicPr>
          <p:cNvPr id="6" name="Picture 5" descr="Red and orange balloons with blue and yellow ribbons">
            <a:extLst>
              <a:ext uri="{FF2B5EF4-FFF2-40B4-BE49-F238E27FC236}">
                <a16:creationId xmlns:a16="http://schemas.microsoft.com/office/drawing/2014/main" id="{9EA2231C-12EA-62B9-84EB-BD0E948A1D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35" r="1" b="1"/>
          <a:stretch>
            <a:fillRect/>
          </a:stretch>
        </p:blipFill>
        <p:spPr>
          <a:xfrm>
            <a:off x="3086100" y="161925"/>
            <a:ext cx="9105900" cy="661035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5A9B5B-D6DE-FD10-FC40-430B87865F71}"/>
              </a:ext>
            </a:extLst>
          </p:cNvPr>
          <p:cNvSpPr txBox="1"/>
          <p:nvPr/>
        </p:nvSpPr>
        <p:spPr>
          <a:xfrm>
            <a:off x="3086100" y="1117962"/>
            <a:ext cx="871472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lvl="1" indent="-685800">
              <a:buFont typeface="Wingdings" panose="05000000000000000000" pitchFamily="2" charset="2"/>
              <a:buChar char="q"/>
            </a:pPr>
            <a:r>
              <a:rPr lang="en-US" sz="4000" b="1" dirty="0">
                <a:solidFill>
                  <a:schemeClr val="bg1"/>
                </a:solidFill>
                <a:latin typeface="Bodoni MT Black" panose="02070A03080606020203" pitchFamily="18" charset="0"/>
              </a:rPr>
              <a:t>Sis. Tiffany Joseph </a:t>
            </a:r>
            <a:r>
              <a:rPr lang="en-US" sz="4400" b="1" dirty="0">
                <a:solidFill>
                  <a:schemeClr val="bg1"/>
                </a:solidFill>
                <a:latin typeface="Garamond" panose="02020404030301010803" pitchFamily="18" charset="0"/>
              </a:rPr>
              <a:t>–</a:t>
            </a:r>
            <a:r>
              <a:rPr lang="en-US" sz="44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02</a:t>
            </a:r>
            <a:r>
              <a:rPr lang="en-US" sz="4400" b="1" baseline="300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nd</a:t>
            </a:r>
            <a:r>
              <a:rPr lang="en-US" sz="44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 November</a:t>
            </a:r>
            <a:r>
              <a:rPr lang="en-US" sz="4400" b="1" dirty="0">
                <a:solidFill>
                  <a:srgbClr val="9966FF"/>
                </a:solidFill>
                <a:latin typeface="Franklin Gothic Heavy" panose="020B0903020102020204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997411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70736F3-F4F2-E494-110B-9AD0D438E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85368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rgbClr val="9900CC"/>
                </a:solidFill>
                <a:latin typeface="Aptos Slab ExtraBold" panose="020B0004020202020204" pitchFamily="34" charset="0"/>
              </a:rPr>
              <a:t>Obituary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123B9A55-1F38-1755-5E27-915FD63100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208135"/>
              </p:ext>
            </p:extLst>
          </p:nvPr>
        </p:nvGraphicFramePr>
        <p:xfrm>
          <a:off x="362858" y="907142"/>
          <a:ext cx="11321266" cy="6312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1AB04-F9A1-1365-172A-5D96240B6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199A6F1-21C8-F9F5-A129-C73E31F7B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85368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00CC"/>
                </a:solidFill>
                <a:latin typeface="Aptos Slab ExtraBold" panose="020B0004020202020204" pitchFamily="34" charset="0"/>
              </a:rPr>
              <a:t>Special Prayer for the Sick: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FC4C133F-BA84-B567-1EE6-BE6F71489B4A}"/>
              </a:ext>
            </a:extLst>
          </p:cNvPr>
          <p:cNvGraphicFramePr/>
          <p:nvPr/>
        </p:nvGraphicFramePr>
        <p:xfrm>
          <a:off x="362858" y="907142"/>
          <a:ext cx="11321266" cy="6312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4575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817E73CA-7352-7C28-1AC2-27C65C1C83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514530"/>
              </p:ext>
            </p:extLst>
          </p:nvPr>
        </p:nvGraphicFramePr>
        <p:xfrm>
          <a:off x="1286360" y="883403"/>
          <a:ext cx="10005298" cy="5364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0D845B8C-DC07-5C0F-B382-36AD7C10D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124997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 for the Sick Cont’d: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BD42E25B-9429-4ACA-09A6-E7D6962F26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2535667"/>
              </p:ext>
            </p:extLst>
          </p:nvPr>
        </p:nvGraphicFramePr>
        <p:xfrm>
          <a:off x="836908" y="1107440"/>
          <a:ext cx="10454749" cy="5547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1E33213-6EB8-ADCE-D8BA-D97DED2F6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259" y="57838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90715351-2B75-4643-974A-D29BB7A25E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362991"/>
              </p:ext>
            </p:extLst>
          </p:nvPr>
        </p:nvGraphicFramePr>
        <p:xfrm>
          <a:off x="387458" y="1534160"/>
          <a:ext cx="10904199" cy="5323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580B46B-E3B9-996F-8A40-00D4F265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37620"/>
            <a:ext cx="11011718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 Cont’d:</a:t>
            </a:r>
          </a:p>
        </p:txBody>
      </p:sp>
    </p:spTree>
    <p:extLst>
      <p:ext uri="{BB962C8B-B14F-4D97-AF65-F5344CB8AC3E}">
        <p14:creationId xmlns:p14="http://schemas.microsoft.com/office/powerpoint/2010/main" val="1917178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9C9F2DDB-F364-CF5F-21EA-74E7633AFA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6107685"/>
              </p:ext>
            </p:extLst>
          </p:nvPr>
        </p:nvGraphicFramePr>
        <p:xfrm>
          <a:off x="449452" y="1608462"/>
          <a:ext cx="10842206" cy="5249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637A1C5-6815-6EBC-4AB2-77E53307B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0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 Cont’d:</a:t>
            </a:r>
          </a:p>
        </p:txBody>
      </p:sp>
    </p:spTree>
    <p:extLst>
      <p:ext uri="{BB962C8B-B14F-4D97-AF65-F5344CB8AC3E}">
        <p14:creationId xmlns:p14="http://schemas.microsoft.com/office/powerpoint/2010/main" val="507870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48497422-0801-D087-D2F9-96C5444781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0411824"/>
              </p:ext>
            </p:extLst>
          </p:nvPr>
        </p:nvGraphicFramePr>
        <p:xfrm>
          <a:off x="681926" y="480447"/>
          <a:ext cx="10609732" cy="5767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3493B3B-E850-63B8-28B9-E2B377BB3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0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 Cont’d: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02076E33-097C-2E6B-BC31-C80B86817D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4678229"/>
              </p:ext>
            </p:extLst>
          </p:nvPr>
        </p:nvGraphicFramePr>
        <p:xfrm>
          <a:off x="449452" y="1178805"/>
          <a:ext cx="10842206" cy="5585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A7AB42D-717E-CF8B-9E66-96AACC7FF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0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 Cont’d: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3B06CABC-B88C-385E-78FC-E84FA6C33D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7345950"/>
              </p:ext>
            </p:extLst>
          </p:nvPr>
        </p:nvGraphicFramePr>
        <p:xfrm>
          <a:off x="619932" y="604434"/>
          <a:ext cx="10671726" cy="6126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EB9D5C7-F6E3-4C57-39AC-7AFAC33CC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0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 Cont’d: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1EAD51C5-671F-77B5-D2C9-FF5C5D9537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1399177"/>
              </p:ext>
            </p:extLst>
          </p:nvPr>
        </p:nvGraphicFramePr>
        <p:xfrm>
          <a:off x="293977" y="871469"/>
          <a:ext cx="10997189" cy="5282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F94A83-7EF5-2231-F321-7208EB44C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0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 For Those Abroad: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>
            <a:extLst>
              <a:ext uri="{FF2B5EF4-FFF2-40B4-BE49-F238E27FC236}">
                <a16:creationId xmlns:a16="http://schemas.microsoft.com/office/drawing/2014/main" id="{254BB836-C94F-AA7C-BAB7-D2FDCD07D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60" y="1259044"/>
            <a:ext cx="7498080" cy="2621280"/>
          </a:xfrm>
        </p:spPr>
        <p:txBody>
          <a:bodyPr/>
          <a:lstStyle/>
          <a:p>
            <a:pPr algn="ctr"/>
            <a:r>
              <a:rPr lang="en-US" dirty="0">
                <a:latin typeface="Aptos Slab ExtraBold" panose="020B0004020202020204" pitchFamily="34" charset="0"/>
              </a:rPr>
              <a:t>Weekly Services</a:t>
            </a:r>
          </a:p>
        </p:txBody>
      </p:sp>
    </p:spTree>
    <p:extLst>
      <p:ext uri="{BB962C8B-B14F-4D97-AF65-F5344CB8AC3E}">
        <p14:creationId xmlns:p14="http://schemas.microsoft.com/office/powerpoint/2010/main" val="2466380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" y="2704946"/>
            <a:ext cx="9801225" cy="35385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sz="4400" u="sng" dirty="0">
                <a:latin typeface="Aptos Slab ExtraBold" panose="020B0004020202020204" pitchFamily="34" charset="0"/>
              </a:rPr>
              <a:t>Tuesday 3</a:t>
            </a:r>
            <a:r>
              <a:rPr lang="en-US" sz="4400" u="sng" baseline="30000" dirty="0">
                <a:latin typeface="Aptos Slab ExtraBold" panose="020B0004020202020204" pitchFamily="34" charset="0"/>
              </a:rPr>
              <a:t>rd </a:t>
            </a:r>
            <a:r>
              <a:rPr lang="en-US" sz="4400" u="sng" dirty="0">
                <a:latin typeface="Aptos Slab ExtraBold" panose="020B0004020202020204" pitchFamily="34" charset="0"/>
              </a:rPr>
              <a:t> November</a:t>
            </a:r>
            <a:r>
              <a:rPr lang="en-US" sz="4400" dirty="0">
                <a:latin typeface="Aptos Slab ExtraBold" panose="020B0004020202020204" pitchFamily="34" charset="0"/>
              </a:rPr>
              <a:t>                                     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endParaRPr lang="en-US" sz="3000" dirty="0"/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endParaRPr lang="en-US" sz="3000" dirty="0"/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sz="4400" b="1" dirty="0">
                <a:latin typeface="Aptos Slab ExtraBold" panose="020B0004020202020204" pitchFamily="34" charset="0"/>
              </a:rPr>
              <a:t>United Prayer Meeting  - </a:t>
            </a:r>
            <a:r>
              <a:rPr lang="en-US" sz="4400" b="1" dirty="0" err="1">
                <a:latin typeface="Aptos Slab ExtraBold" panose="020B0004020202020204" pitchFamily="34" charset="0"/>
              </a:rPr>
              <a:t>Perdmontemps</a:t>
            </a:r>
            <a:r>
              <a:rPr lang="en-US" sz="4400" b="1" dirty="0">
                <a:latin typeface="Aptos Slab ExtraBold" panose="020B0004020202020204" pitchFamily="34" charset="0"/>
              </a:rPr>
              <a:t>                     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endParaRPr lang="en-US" sz="4400" b="1" dirty="0">
              <a:latin typeface="Aptos Slab ExtraBold" panose="020B00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4400" b="1" dirty="0">
                <a:latin typeface="Aptos Slab ExtraBold" panose="020B0004020202020204" pitchFamily="34" charset="0"/>
              </a:rPr>
              <a:t>                                                               -7.00 p.m.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sz="4400" b="1" dirty="0">
                <a:latin typeface="Aptos Slab ExtraBold" panose="020B0004020202020204" pitchFamily="34" charset="0"/>
              </a:rPr>
              <a:t>			               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3000" dirty="0"/>
              <a:t>                                                     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defRPr/>
            </a:pPr>
            <a:endParaRPr lang="en-US" sz="3000" u="sng" dirty="0"/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defRPr/>
            </a:pP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E5279F-6B05-BE76-198F-C1D2DCBD3F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09733" y="864649"/>
            <a:ext cx="4707947" cy="485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702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76D4A4-179D-6E13-9529-D1504218BB15}"/>
              </a:ext>
            </a:extLst>
          </p:cNvPr>
          <p:cNvSpPr txBox="1"/>
          <p:nvPr/>
        </p:nvSpPr>
        <p:spPr>
          <a:xfrm>
            <a:off x="193262" y="1793490"/>
            <a:ext cx="5535509" cy="318146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900" b="0" kern="1200" spc="0" baseline="0" dirty="0">
                <a:latin typeface="+mj-lt"/>
                <a:ea typeface="+mj-ea"/>
                <a:cs typeface="+mj-cs"/>
              </a:rPr>
              <a:t> 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en-US" sz="5100" b="0" u="sng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Saturday 07</a:t>
            </a:r>
            <a:r>
              <a:rPr lang="en-US" sz="5100" b="0" u="sng" kern="1200" spc="0" baseline="30000" dirty="0">
                <a:latin typeface="Aptos Slab ExtraBold" panose="020B0004020202020204" pitchFamily="34" charset="0"/>
                <a:ea typeface="+mj-ea"/>
                <a:cs typeface="+mj-cs"/>
              </a:rPr>
              <a:t>th</a:t>
            </a:r>
            <a:r>
              <a:rPr lang="en-US" sz="5100" b="0" u="sng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 November</a:t>
            </a:r>
            <a:r>
              <a:rPr lang="en-US" sz="5100" b="0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                                     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sz="5100" b="0" kern="1200" spc="0" baseline="0" dirty="0">
              <a:latin typeface="Aptos Slab ExtraBold" panose="020B0004020202020204" pitchFamily="34" charset="0"/>
              <a:ea typeface="+mj-ea"/>
              <a:cs typeface="+mj-cs"/>
            </a:endParaRP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en-US" sz="5100" b="0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Youth Meeting             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en-US" sz="5100" dirty="0">
                <a:latin typeface="Aptos Slab ExtraBold" panose="020B0004020202020204" pitchFamily="34" charset="0"/>
                <a:ea typeface="+mj-ea"/>
                <a:cs typeface="+mj-cs"/>
              </a:rPr>
              <a:t>                   </a:t>
            </a:r>
            <a:r>
              <a:rPr lang="en-US" sz="5100" b="0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       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en-US" sz="5100" dirty="0">
                <a:latin typeface="Aptos Slab ExtraBold" panose="020B0004020202020204" pitchFamily="34" charset="0"/>
                <a:ea typeface="+mj-ea"/>
                <a:cs typeface="+mj-cs"/>
              </a:rPr>
              <a:t>               </a:t>
            </a:r>
            <a:r>
              <a:rPr lang="en-US" sz="5100" b="0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                  -6.00 p.m.</a:t>
            </a:r>
            <a:r>
              <a:rPr lang="en-US" sz="5100" b="0" kern="1200" spc="0" baseline="0" dirty="0">
                <a:latin typeface="+mj-lt"/>
                <a:ea typeface="+mj-ea"/>
                <a:cs typeface="+mj-cs"/>
              </a:rPr>
              <a:t>			</a:t>
            </a:r>
            <a:r>
              <a:rPr lang="en-US" sz="2200" b="0" kern="1200" spc="0" baseline="0" dirty="0">
                <a:latin typeface="+mj-lt"/>
                <a:ea typeface="+mj-ea"/>
                <a:cs typeface="+mj-cs"/>
              </a:rPr>
              <a:t>		               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defRPr/>
            </a:pPr>
            <a:endParaRPr lang="en-US" sz="2200" b="0" kern="1200" spc="0" baseline="0" dirty="0">
              <a:latin typeface="+mj-lt"/>
              <a:ea typeface="+mj-ea"/>
              <a:cs typeface="+mj-cs"/>
            </a:endParaRP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en-US" sz="900" b="0" kern="1200" spc="0" baseline="0" dirty="0">
                <a:latin typeface="+mj-lt"/>
                <a:ea typeface="+mj-ea"/>
                <a:cs typeface="+mj-cs"/>
              </a:rPr>
              <a:t>		     	   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500"/>
              </a:spcAft>
              <a:defRPr/>
            </a:pPr>
            <a:endParaRPr lang="en-US" sz="900" b="0" kern="1200" spc="0" baseline="0" dirty="0">
              <a:latin typeface="+mj-lt"/>
              <a:ea typeface="+mj-ea"/>
              <a:cs typeface="+mj-cs"/>
            </a:endParaRP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500"/>
              </a:spcAft>
              <a:defRPr/>
            </a:pPr>
            <a:endParaRPr lang="en-US" sz="900" b="0" kern="1200" spc="0" baseline="0" dirty="0">
              <a:latin typeface="+mj-lt"/>
              <a:ea typeface="+mj-ea"/>
              <a:cs typeface="+mj-cs"/>
            </a:endParaRP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300"/>
              </a:spcAft>
              <a:defRPr/>
            </a:pPr>
            <a:r>
              <a:rPr lang="en-US" sz="900" b="0" kern="1200" spc="0" baseline="0" dirty="0">
                <a:latin typeface="+mj-lt"/>
                <a:ea typeface="+mj-ea"/>
                <a:cs typeface="+mj-cs"/>
              </a:rPr>
              <a:t> 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500"/>
              </a:spcAft>
              <a:defRPr/>
            </a:pPr>
            <a:endParaRPr lang="en-US" sz="900" b="0" kern="1200" spc="0" baseline="0" dirty="0">
              <a:latin typeface="+mj-lt"/>
              <a:ea typeface="+mj-ea"/>
              <a:cs typeface="+mj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74AE0D3-11DA-939F-CFD9-B0A43DE8C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629619" y="0"/>
            <a:ext cx="6562381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637F4B-5825-A150-0227-DB985BA71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4346" y="955810"/>
            <a:ext cx="5335056" cy="1244051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ptos Slab ExtraBold" panose="020B0004020202020204" pitchFamily="34" charset="0"/>
              </a:rPr>
              <a:t>   Sunday 08</a:t>
            </a:r>
            <a:r>
              <a:rPr lang="en-US" sz="3600" baseline="30000" dirty="0">
                <a:latin typeface="Aptos Slab ExtraBold" panose="020B0004020202020204" pitchFamily="34" charset="0"/>
              </a:rPr>
              <a:t>th</a:t>
            </a:r>
            <a:r>
              <a:rPr lang="en-US" sz="3600" dirty="0">
                <a:latin typeface="Aptos Slab ExtraBold" panose="020B0004020202020204" pitchFamily="34" charset="0"/>
              </a:rPr>
              <a:t> November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6D4A4-179D-6E13-9529-D1504218BB15}"/>
              </a:ext>
            </a:extLst>
          </p:cNvPr>
          <p:cNvSpPr txBox="1"/>
          <p:nvPr/>
        </p:nvSpPr>
        <p:spPr>
          <a:xfrm>
            <a:off x="5507656" y="2199861"/>
            <a:ext cx="6099128" cy="39744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fontAlgn="auto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/>
            </a:pPr>
            <a:endParaRPr lang="en-US" sz="1400" u="sng" dirty="0"/>
          </a:p>
          <a:p>
            <a:pPr fontAlgn="auto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/>
            </a:pPr>
            <a:endParaRPr lang="en-US" sz="1400" dirty="0"/>
          </a:p>
          <a:p>
            <a: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/>
            </a:pPr>
            <a:r>
              <a:rPr lang="en-US" sz="2400" dirty="0">
                <a:latin typeface="Aptos Slab ExtraBold" panose="020B0004020202020204" pitchFamily="34" charset="0"/>
              </a:rPr>
              <a:t>Sunday School                                    -10.00 a.m.</a:t>
            </a:r>
          </a:p>
          <a:p>
            <a:pPr fontAlgn="auto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/>
            </a:pPr>
            <a:r>
              <a:rPr lang="en-US" sz="2400" dirty="0">
                <a:latin typeface="Aptos Slab ExtraBold" panose="020B0004020202020204" pitchFamily="34" charset="0"/>
              </a:rPr>
              <a:t>The Lord’s Supper                            -11.00 a.m.</a:t>
            </a:r>
          </a:p>
          <a:p>
            <a: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/>
            </a:pPr>
            <a:r>
              <a:rPr lang="en-US" sz="2400" dirty="0">
                <a:latin typeface="Aptos Slab ExtraBold" panose="020B0004020202020204" pitchFamily="34" charset="0"/>
              </a:rPr>
              <a:t>Family Bible Hour                             -11.45 a.m.</a:t>
            </a:r>
          </a:p>
          <a:p>
            <a:pPr fontAlgn="auto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/>
            </a:pPr>
            <a:endParaRPr lang="en-US" sz="2400" dirty="0">
              <a:latin typeface="Aptos Slab ExtraBold" panose="020B0004020202020204" pitchFamily="34" charset="0"/>
            </a:endParaRPr>
          </a:p>
          <a:p>
            <a: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/>
            </a:pPr>
            <a:endParaRPr lang="en-US" sz="2400" dirty="0">
              <a:latin typeface="Aptos Slab ExtraBold" panose="020B0004020202020204" pitchFamily="34" charset="0"/>
            </a:endParaRPr>
          </a:p>
          <a:p>
            <a:pPr fontAlgn="auto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/>
            </a:pP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60B11B-B289-FB77-B1DE-4C88ACA13B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75078" y="759417"/>
            <a:ext cx="4632578" cy="60985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8605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>
            <a:extLst>
              <a:ext uri="{FF2B5EF4-FFF2-40B4-BE49-F238E27FC236}">
                <a16:creationId xmlns:a16="http://schemas.microsoft.com/office/drawing/2014/main" id="{7A8262E4-6FCF-A7E9-266C-C9F8C0386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121186"/>
            <a:ext cx="7744858" cy="656605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lnSpc>
                <a:spcPct val="85000"/>
              </a:lnSpc>
              <a:spcAft>
                <a:spcPts val="500"/>
              </a:spcAft>
              <a:buNone/>
              <a:defRPr/>
            </a:pPr>
            <a:r>
              <a:rPr lang="en-US" altLang="en-US" sz="5600" spc="-50" dirty="0">
                <a:latin typeface="+mn-lt"/>
              </a:rPr>
              <a:t>  </a:t>
            </a:r>
          </a:p>
          <a:p>
            <a:pPr>
              <a:lnSpc>
                <a:spcPct val="85000"/>
              </a:lnSpc>
              <a:spcAft>
                <a:spcPts val="500"/>
              </a:spcAft>
              <a:buNone/>
              <a:defRPr/>
            </a:pPr>
            <a:r>
              <a:rPr lang="en-US" sz="5600" spc="-50" dirty="0">
                <a:latin typeface="Aptos Slab ExtraBold" panose="020B0004020202020204" pitchFamily="34" charset="0"/>
              </a:rPr>
              <a:t>Calendar of  Upcoming Events/Notices</a:t>
            </a:r>
          </a:p>
          <a:p>
            <a:pPr fontAlgn="auto">
              <a:lnSpc>
                <a:spcPct val="85000"/>
              </a:lnSpc>
              <a:spcAft>
                <a:spcPts val="500"/>
              </a:spcAft>
              <a:buNone/>
              <a:defRPr/>
            </a:pPr>
            <a:endParaRPr lang="en-US" altLang="en-US" sz="5600" spc="-50" dirty="0">
              <a:latin typeface="+mn-lt"/>
            </a:endParaRPr>
          </a:p>
          <a:p>
            <a:pPr fontAlgn="auto">
              <a:lnSpc>
                <a:spcPct val="85000"/>
              </a:lnSpc>
              <a:spcAft>
                <a:spcPts val="500"/>
              </a:spcAft>
              <a:buNone/>
              <a:defRPr/>
            </a:pPr>
            <a:endParaRPr lang="en-US" sz="5600" spc="-50" dirty="0">
              <a:latin typeface="+mn-lt"/>
            </a:endParaRPr>
          </a:p>
          <a:p>
            <a:pPr>
              <a:lnSpc>
                <a:spcPct val="85000"/>
              </a:lnSpc>
              <a:spcAft>
                <a:spcPts val="600"/>
              </a:spcAft>
              <a:buNone/>
            </a:pPr>
            <a:endParaRPr lang="en-US" altLang="en-US" sz="5600" spc="-5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E45C77-DD89-0BCF-96FD-6DF0E0268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858" y="1992409"/>
            <a:ext cx="4432515" cy="44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55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2248AF-D4C2-98F1-DB4A-DFA5D6569044}"/>
              </a:ext>
            </a:extLst>
          </p:cNvPr>
          <p:cNvSpPr txBox="1"/>
          <p:nvPr/>
        </p:nvSpPr>
        <p:spPr>
          <a:xfrm>
            <a:off x="0" y="0"/>
            <a:ext cx="12243594" cy="19597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kern="1400" dirty="0">
              <a:solidFill>
                <a:srgbClr val="9900CC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kern="1400" dirty="0">
              <a:solidFill>
                <a:srgbClr val="9900CC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b="1" kern="1400" dirty="0">
                <a:solidFill>
                  <a:srgbClr val="9900CC"/>
                </a:solidFill>
                <a:latin typeface="Garamond" panose="02020404030301010803" pitchFamily="18" charset="0"/>
              </a:rPr>
              <a:t>Dedication of Babies –1</a:t>
            </a:r>
            <a:r>
              <a:rPr lang="en-US" sz="6000" b="1" kern="1400" baseline="30000" dirty="0">
                <a:solidFill>
                  <a:srgbClr val="9900CC"/>
                </a:solidFill>
                <a:latin typeface="Garamond" panose="02020404030301010803" pitchFamily="18" charset="0"/>
              </a:rPr>
              <a:t>st </a:t>
            </a:r>
            <a:r>
              <a:rPr lang="en-US" sz="6000" b="1" kern="1400" dirty="0">
                <a:solidFill>
                  <a:srgbClr val="9900CC"/>
                </a:solidFill>
                <a:latin typeface="Garamond" panose="02020404030301010803" pitchFamily="18" charset="0"/>
              </a:rPr>
              <a:t>Sunday</a:t>
            </a: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b="1" kern="1400" dirty="0">
                <a:solidFill>
                  <a:srgbClr val="9900CC"/>
                </a:solidFill>
                <a:latin typeface="Garamond" panose="02020404030301010803" pitchFamily="18" charset="0"/>
              </a:rPr>
              <a:t>Prison Ministry – 1</a:t>
            </a:r>
            <a:r>
              <a:rPr lang="en-US" sz="6000" b="1" kern="1400" baseline="30000" dirty="0">
                <a:solidFill>
                  <a:srgbClr val="9900CC"/>
                </a:solidFill>
                <a:latin typeface="Garamond" panose="02020404030301010803" pitchFamily="18" charset="0"/>
              </a:rPr>
              <a:t>st</a:t>
            </a:r>
            <a:r>
              <a:rPr lang="en-US" sz="6000" b="1" kern="1400" dirty="0">
                <a:solidFill>
                  <a:srgbClr val="9900CC"/>
                </a:solidFill>
                <a:latin typeface="Garamond" panose="02020404030301010803" pitchFamily="18" charset="0"/>
              </a:rPr>
              <a:t> Sunday</a:t>
            </a:r>
          </a:p>
          <a:p>
            <a:pPr algn="ctr"/>
            <a:r>
              <a:rPr lang="en-US" sz="5000" dirty="0">
                <a:solidFill>
                  <a:srgbClr val="9900CC"/>
                </a:solidFill>
              </a:rPr>
              <a:t> </a:t>
            </a:r>
            <a:r>
              <a:rPr lang="en-US" sz="5000" b="1" dirty="0">
                <a:solidFill>
                  <a:srgbClr val="9900CC"/>
                </a:solidFill>
              </a:rPr>
              <a:t>***</a:t>
            </a:r>
          </a:p>
          <a:p>
            <a:pPr algn="ctr"/>
            <a:endParaRPr lang="en-US" dirty="0"/>
          </a:p>
          <a:p>
            <a:pPr algn="ctr"/>
            <a:endParaRPr lang="en-US" sz="6600" b="1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/>
            <a:endParaRPr lang="en-US" sz="6600" b="1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dirty="0">
              <a:solidFill>
                <a:srgbClr val="FF000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dirty="0">
              <a:solidFill>
                <a:srgbClr val="FF000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dirty="0">
              <a:solidFill>
                <a:srgbClr val="7030A0"/>
              </a:solidFill>
            </a:endParaRPr>
          </a:p>
          <a:p>
            <a:pPr>
              <a:spcAft>
                <a:spcPts val="500"/>
              </a:spcAft>
            </a:pPr>
            <a:r>
              <a:rPr lang="en-US" sz="6000" kern="1400" dirty="0">
                <a:solidFill>
                  <a:srgbClr val="000000"/>
                </a:solidFill>
                <a:latin typeface="Garamond" panose="02020404030301010803" pitchFamily="18" charset="0"/>
              </a:rPr>
              <a:t> </a:t>
            </a: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kern="1400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dirty="0"/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latin typeface="+mn-lt"/>
              </a:rPr>
              <a:t> 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5100" b="1" kern="1400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kern="1400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5700" b="1" kern="1400" dirty="0">
              <a:solidFill>
                <a:srgbClr val="7030A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5700" b="1" kern="1400" dirty="0">
              <a:solidFill>
                <a:srgbClr val="7030A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4800" b="1" kern="1400" dirty="0">
                <a:solidFill>
                  <a:srgbClr val="7030A0"/>
                </a:solidFill>
                <a:latin typeface="Garamond" panose="02020404030301010803" pitchFamily="18" charset="0"/>
              </a:rPr>
              <a:t>					</a:t>
            </a:r>
            <a:endParaRPr lang="en-US" sz="48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kern="1400" dirty="0">
                <a:solidFill>
                  <a:srgbClr val="000000"/>
                </a:solidFill>
                <a:latin typeface="Garamond" panose="02020404030301010803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071623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C22DF-C628-E642-A9D1-A97CE4268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8A53A8-D5D5-627C-A145-40433673E987}"/>
              </a:ext>
            </a:extLst>
          </p:cNvPr>
          <p:cNvSpPr txBox="1"/>
          <p:nvPr/>
        </p:nvSpPr>
        <p:spPr>
          <a:xfrm>
            <a:off x="0" y="122774"/>
            <a:ext cx="11920251" cy="10218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4000" b="1" dirty="0"/>
          </a:p>
          <a:p>
            <a:pPr algn="ctr"/>
            <a:r>
              <a:rPr lang="en-US" sz="5400" b="1" dirty="0">
                <a:solidFill>
                  <a:srgbClr val="990033"/>
                </a:solidFill>
              </a:rPr>
              <a:t>Youth Week</a:t>
            </a:r>
          </a:p>
          <a:p>
            <a:pPr algn="ctr"/>
            <a:r>
              <a:rPr lang="en-US" sz="5400" b="1" dirty="0">
                <a:solidFill>
                  <a:srgbClr val="FFC000"/>
                </a:solidFill>
              </a:rPr>
              <a:t>November 29th to December 5th 2026</a:t>
            </a:r>
            <a:endParaRPr lang="en-US" sz="5400" dirty="0">
              <a:solidFill>
                <a:srgbClr val="FFC000"/>
              </a:solidFill>
            </a:endParaRPr>
          </a:p>
          <a:p>
            <a:pPr algn="ctr"/>
            <a:r>
              <a:rPr lang="en-US" sz="5400" b="1" dirty="0"/>
              <a:t>      </a:t>
            </a:r>
            <a:r>
              <a:rPr lang="en-US" sz="5400" b="1" dirty="0">
                <a:solidFill>
                  <a:srgbClr val="FF6600"/>
                </a:solidFill>
              </a:rPr>
              <a:t>Theme: “Beauty begins in me”</a:t>
            </a:r>
            <a:br>
              <a:rPr lang="en-US" sz="5400" b="1" dirty="0"/>
            </a:br>
            <a:r>
              <a:rPr lang="en-US" sz="5400" b="1" dirty="0">
                <a:solidFill>
                  <a:srgbClr val="C00000"/>
                </a:solidFill>
              </a:rPr>
              <a:t>        Theme verse: 2 Corinthians 5:17     </a:t>
            </a:r>
            <a:r>
              <a:rPr lang="en-US" b="1" dirty="0">
                <a:solidFill>
                  <a:srgbClr val="C00000"/>
                </a:solidFill>
              </a:rPr>
              <a:t>    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 </a:t>
            </a:r>
          </a:p>
          <a:p>
            <a:pPr algn="ctr"/>
            <a:r>
              <a:rPr lang="en-US" sz="5400" dirty="0">
                <a:solidFill>
                  <a:srgbClr val="C00000"/>
                </a:solidFill>
              </a:rPr>
              <a:t> </a:t>
            </a:r>
            <a:r>
              <a:rPr lang="en-US" sz="5400" b="1" dirty="0">
                <a:solidFill>
                  <a:srgbClr val="CC3300"/>
                </a:solidFill>
              </a:rPr>
              <a:t>***</a:t>
            </a:r>
          </a:p>
          <a:p>
            <a:pPr algn="ctr"/>
            <a:endParaRPr lang="en-US" sz="5400" dirty="0"/>
          </a:p>
          <a:p>
            <a:pPr algn="ctr"/>
            <a:r>
              <a:rPr lang="en-US" sz="5400" dirty="0"/>
              <a:t> </a:t>
            </a:r>
          </a:p>
          <a:p>
            <a:pPr algn="ctr"/>
            <a:r>
              <a:rPr lang="en-US" sz="5400" dirty="0"/>
              <a:t> </a:t>
            </a:r>
          </a:p>
          <a:p>
            <a:pPr algn="ctr"/>
            <a:endParaRPr lang="en-US" sz="6000" b="1" dirty="0">
              <a:solidFill>
                <a:srgbClr val="3366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991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06FDEC-D9FC-0770-F235-AA984045A6A1}"/>
              </a:ext>
            </a:extLst>
          </p:cNvPr>
          <p:cNvSpPr txBox="1"/>
          <p:nvPr/>
        </p:nvSpPr>
        <p:spPr>
          <a:xfrm>
            <a:off x="108857" y="1874953"/>
            <a:ext cx="11811394" cy="35532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/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6000" spc="-50" dirty="0">
                <a:latin typeface="Aptos Slab ExtraBold" panose="020B0004020202020204" pitchFamily="34" charset="0"/>
              </a:rPr>
              <a:t>Ushers: 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6000" spc="-50" dirty="0">
                <a:latin typeface="Aptos Slab ExtraBold" panose="020B0004020202020204" pitchFamily="34" charset="0"/>
              </a:rPr>
              <a:t>                         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endParaRPr lang="en-US" sz="16000" spc="-50" dirty="0">
              <a:latin typeface="Aptos Slab ExtraBold" panose="020B0004020202020204" pitchFamily="34" charset="0"/>
            </a:endParaRP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6000" spc="-50" dirty="0">
                <a:latin typeface="Aptos Slab ExtraBold" panose="020B0004020202020204" pitchFamily="34" charset="0"/>
              </a:rPr>
              <a:t>Cleaning Team 4: Sis. </a:t>
            </a:r>
            <a:r>
              <a:rPr lang="en-US" sz="16000" spc="-50" dirty="0" err="1">
                <a:latin typeface="Aptos Slab ExtraBold" panose="020B0004020202020204" pitchFamily="34" charset="0"/>
              </a:rPr>
              <a:t>Lyneve</a:t>
            </a:r>
            <a:r>
              <a:rPr lang="en-US" sz="16000" spc="-50" dirty="0">
                <a:latin typeface="Aptos Slab ExtraBold" panose="020B0004020202020204" pitchFamily="34" charset="0"/>
              </a:rPr>
              <a:t> Bailey; 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6000" spc="-50" dirty="0">
                <a:latin typeface="Aptos Slab ExtraBold" panose="020B0004020202020204" pitchFamily="34" charset="0"/>
              </a:rPr>
              <a:t>                                          Sis. Donna Neptune;              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500" spc="-50" dirty="0"/>
              <a:t>					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500" spc="-50" dirty="0"/>
              <a:t>                         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500" spc="-50" dirty="0"/>
              <a:t>			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500" spc="-50" dirty="0"/>
              <a:t>					 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500" spc="-50" dirty="0"/>
              <a:t>				  	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500" spc="-50" dirty="0"/>
              <a:t>				 	   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0B0AE9-F58C-F2A2-1DC1-B601BA98C57F}"/>
              </a:ext>
            </a:extLst>
          </p:cNvPr>
          <p:cNvSpPr txBox="1"/>
          <p:nvPr/>
        </p:nvSpPr>
        <p:spPr>
          <a:xfrm>
            <a:off x="1039018" y="158433"/>
            <a:ext cx="10113963" cy="5964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{Important Notice}</a:t>
            </a:r>
            <a:r>
              <a:rPr lang="en-US" sz="6000" b="1" kern="1400" dirty="0">
                <a:solidFill>
                  <a:srgbClr val="660099"/>
                </a:solidFill>
                <a:latin typeface="Tw Cen MT" panose="020B0602020104020603" pitchFamily="34" charset="0"/>
              </a:rPr>
              <a:t>	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Kindly forward announcements for the Bulletin to: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 Sis. Denise Simon/</a:t>
            </a:r>
          </a:p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Sis. Ruth Rouse/</a:t>
            </a:r>
          </a:p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Sis. Vanessa Da Breo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By Wednesday of this week.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900" kern="1400" dirty="0">
                <a:solidFill>
                  <a:srgbClr val="000000"/>
                </a:solidFill>
                <a:latin typeface="Garamond" panose="02020404030301010803" pitchFamily="18" charset="0"/>
              </a:rPr>
              <a:t> 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FE8C76-4C39-A7FE-8AEB-1EC9329B2442}"/>
              </a:ext>
            </a:extLst>
          </p:cNvPr>
          <p:cNvSpPr txBox="1"/>
          <p:nvPr/>
        </p:nvSpPr>
        <p:spPr>
          <a:xfrm>
            <a:off x="7491984" y="955810"/>
            <a:ext cx="4114800" cy="12440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0" kern="1200" cap="all" spc="0" baseline="0">
                <a:latin typeface="Aptos Slab ExtraBold" panose="020B0004020202020204" pitchFamily="34" charset="0"/>
                <a:ea typeface="+mj-ea"/>
                <a:cs typeface="+mj-cs"/>
              </a:rPr>
              <a:t>Calivigny gospel hall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500"/>
              </a:spcAft>
              <a:defRPr/>
            </a:pPr>
            <a:r>
              <a:rPr lang="en-US" sz="4000" b="0" kern="1200" spc="0" baseline="0">
                <a:latin typeface="Aptos Slab ExtraBold" panose="020B0004020202020204" pitchFamily="34" charset="0"/>
                <a:ea typeface="+mj-ea"/>
                <a:cs typeface="+mj-cs"/>
              </a:rPr>
              <a:t> </a:t>
            </a:r>
          </a:p>
        </p:txBody>
      </p:sp>
      <p:pic>
        <p:nvPicPr>
          <p:cNvPr id="7" name="Picture 6" descr="Wooden library">
            <a:extLst>
              <a:ext uri="{FF2B5EF4-FFF2-40B4-BE49-F238E27FC236}">
                <a16:creationId xmlns:a16="http://schemas.microsoft.com/office/drawing/2014/main" id="{07541D8F-E59D-EB4F-0884-81A3CFA97B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120" r="7141" b="-2"/>
          <a:stretch>
            <a:fillRect/>
          </a:stretch>
        </p:blipFill>
        <p:spPr>
          <a:xfrm>
            <a:off x="20" y="1"/>
            <a:ext cx="6959580" cy="685800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7641E8-7106-FAF2-1499-7B1167ACE539}"/>
              </a:ext>
            </a:extLst>
          </p:cNvPr>
          <p:cNvSpPr txBox="1"/>
          <p:nvPr/>
        </p:nvSpPr>
        <p:spPr>
          <a:xfrm>
            <a:off x="7491984" y="2791033"/>
            <a:ext cx="4114800" cy="3383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fontAlgn="auto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defRPr/>
            </a:pPr>
            <a:r>
              <a:rPr lang="en-US" sz="2800" b="1" dirty="0" err="1">
                <a:latin typeface="Aptos Slab ExtraBold" panose="020B0004020202020204" pitchFamily="34" charset="0"/>
              </a:rPr>
              <a:t>Calivigny</a:t>
            </a:r>
            <a:r>
              <a:rPr lang="en-US" sz="2800" b="1" dirty="0">
                <a:latin typeface="Aptos Slab ExtraBold" panose="020B0004020202020204" pitchFamily="34" charset="0"/>
              </a:rPr>
              <a:t> Gospel Hall was established in the early 1900s as one of the eight Brethren Assemblies in Grenada.</a:t>
            </a:r>
            <a:endParaRPr lang="en-US" sz="2800" dirty="0">
              <a:latin typeface="Aptos Slab ExtraBold" panose="020B0004020202020204" pitchFamily="34" charset="0"/>
            </a:endParaRPr>
          </a:p>
          <a:p>
            <a:pPr fontAlgn="auto">
              <a:lnSpc>
                <a:spcPct val="120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400" dirty="0"/>
              <a:t> 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AF1966-AD59-45A3-D2AE-FDB1A8187DC7}"/>
              </a:ext>
            </a:extLst>
          </p:cNvPr>
          <p:cNvSpPr txBox="1"/>
          <p:nvPr/>
        </p:nvSpPr>
        <p:spPr>
          <a:xfrm>
            <a:off x="0" y="86995"/>
            <a:ext cx="11784012" cy="7129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64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We assemble in the name of the Lord Jesus Christ and believe in Baptism by immersion and the</a:t>
            </a:r>
          </a:p>
          <a:p>
            <a:pPr algn="ctr"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64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observance of the Lord’s Supper, as a memorial feast on a weekly basis. </a:t>
            </a:r>
            <a:endParaRPr lang="en-US" sz="64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36E9D42-3241-9569-8252-0120F23D3C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966893"/>
              </p:ext>
            </p:extLst>
          </p:nvPr>
        </p:nvGraphicFramePr>
        <p:xfrm>
          <a:off x="297815" y="-131445"/>
          <a:ext cx="12038013" cy="12068175"/>
        </p:xfrm>
        <a:graphic>
          <a:graphicData uri="http://schemas.openxmlformats.org/drawingml/2006/table">
            <a:tbl>
              <a:tblPr firstRow="1" bandRow="1"/>
              <a:tblGrid>
                <a:gridCol w="5487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0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9250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6000" b="1" u="sng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Organizational</a:t>
                      </a: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Ronald</a:t>
                      </a:r>
                      <a:r>
                        <a:rPr lang="en-US" sz="6000" b="1" kern="1400" baseline="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 Simon</a:t>
                      </a: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Allan Neptune </a:t>
                      </a: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Jeffrey Neptune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Allan Neptune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0" b="1" kern="1400" dirty="0">
                        <a:ln>
                          <a:noFill/>
                        </a:ln>
                        <a:solidFill>
                          <a:srgbClr val="660099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Johnell Mitchell</a:t>
                      </a:r>
                      <a:endParaRPr lang="en-US" sz="6000" b="1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Daniel Ross</a:t>
                      </a:r>
                      <a:endParaRPr lang="en-US" sz="6000" b="1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endParaRPr lang="en-US" sz="6000" b="1" kern="1400" dirty="0">
                        <a:ln>
                          <a:noFill/>
                        </a:ln>
                        <a:solidFill>
                          <a:srgbClr val="660099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endParaRPr lang="en-US" sz="6000" b="1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102680" marR="102680" marT="102680" marB="1026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6000" b="1" u="sng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Structure</a:t>
                      </a: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Elder</a:t>
                      </a: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Deacon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Deacon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Sunday School Superintendent</a:t>
                      </a:r>
                      <a:endParaRPr lang="en-US" sz="6000" b="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Youth Director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Full Time Worker</a:t>
                      </a:r>
                      <a:endParaRPr lang="en-US" sz="6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0" b="1" kern="1400" dirty="0">
                        <a:ln>
                          <a:noFill/>
                        </a:ln>
                        <a:solidFill>
                          <a:srgbClr val="660099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en-US" sz="6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102680" marR="102680" marT="102680" marB="1026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5672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endParaRPr lang="en-US" sz="4800" b="1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102680" marR="102680" marT="102680" marB="1026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en-US" sz="4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102680" marR="102680" marT="102680" marB="1026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443E12-7996-D878-A1DD-FB43229997F2}"/>
              </a:ext>
            </a:extLst>
          </p:cNvPr>
          <p:cNvSpPr txBox="1"/>
          <p:nvPr/>
        </p:nvSpPr>
        <p:spPr>
          <a:xfrm>
            <a:off x="539750" y="582613"/>
            <a:ext cx="11306175" cy="5641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b="1" kern="1400" cap="all" dirty="0">
                <a:solidFill>
                  <a:srgbClr val="660099"/>
                </a:solidFill>
                <a:latin typeface="Garamond" panose="02020404030301010803" pitchFamily="18" charset="0"/>
              </a:rPr>
              <a:t>Calivigny Gospel Hall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Calivigny </a:t>
            </a:r>
            <a:endParaRPr lang="en-US" sz="6000" kern="14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St. George’s</a:t>
            </a:r>
            <a:endParaRPr lang="en-US" sz="6000" kern="14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Grenada</a:t>
            </a:r>
            <a:endParaRPr lang="en-US" sz="6000" kern="14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Tw Cen MT" panose="020B0602020104020603" pitchFamily="34" charset="0"/>
              </a:rPr>
              <a:t>Phone: 1-473-443-5387</a:t>
            </a:r>
            <a:endParaRPr lang="en-US" sz="6000" kern="14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4400" kern="1400" dirty="0">
                <a:solidFill>
                  <a:srgbClr val="000000"/>
                </a:solidFill>
                <a:latin typeface="Garamond" panose="02020404030301010803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8C07E3-C00B-56B0-C255-CA1C2251E100}"/>
              </a:ext>
            </a:extLst>
          </p:cNvPr>
          <p:cNvSpPr txBox="1"/>
          <p:nvPr/>
        </p:nvSpPr>
        <p:spPr>
          <a:xfrm>
            <a:off x="270754" y="836908"/>
            <a:ext cx="6316026" cy="33830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600" b="0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E-mail: calivignyghgrenada@gmail.com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600" b="0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Website: http://www.calivignygospelhallgrenada.com</a:t>
            </a:r>
          </a:p>
        </p:txBody>
      </p:sp>
      <p:pic>
        <p:nvPicPr>
          <p:cNvPr id="5" name="Picture 4" descr="Person holding mouse">
            <a:extLst>
              <a:ext uri="{FF2B5EF4-FFF2-40B4-BE49-F238E27FC236}">
                <a16:creationId xmlns:a16="http://schemas.microsoft.com/office/drawing/2014/main" id="{1BEA22A0-CE5D-3412-5364-CB67C3ECBF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71" r="9182" b="-1"/>
          <a:stretch>
            <a:fillRect/>
          </a:stretch>
        </p:blipFill>
        <p:spPr>
          <a:xfrm>
            <a:off x="6850250" y="10"/>
            <a:ext cx="5070995" cy="68579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66BE8B-9595-AFB8-EE8D-55DA7D9E55A0}"/>
              </a:ext>
            </a:extLst>
          </p:cNvPr>
          <p:cNvSpPr txBox="1"/>
          <p:nvPr/>
        </p:nvSpPr>
        <p:spPr>
          <a:xfrm>
            <a:off x="310705" y="156528"/>
            <a:ext cx="118812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spcAft>
                <a:spcPts val="500"/>
              </a:spcAft>
            </a:pPr>
            <a:r>
              <a:rPr lang="en-US" sz="5400" kern="1400" dirty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020122-9C16-8008-AA59-E0A02BB2EDE4}"/>
              </a:ext>
            </a:extLst>
          </p:cNvPr>
          <p:cNvSpPr txBox="1"/>
          <p:nvPr/>
        </p:nvSpPr>
        <p:spPr>
          <a:xfrm>
            <a:off x="99152" y="156528"/>
            <a:ext cx="11865166" cy="1818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spcAft>
                <a:spcPts val="500"/>
              </a:spcAft>
              <a:buNone/>
            </a:pPr>
            <a:r>
              <a:rPr lang="en-US" sz="5400" b="1" u="sng" kern="1400" dirty="0">
                <a:solidFill>
                  <a:srgbClr val="336600"/>
                </a:solidFill>
                <a:latin typeface="Verdana" panose="020B0604030504040204" pitchFamily="34" charset="0"/>
              </a:rPr>
              <a:t>1 Timothy 2:1-2 (</a:t>
            </a:r>
            <a:r>
              <a:rPr lang="en-US" sz="5400" b="1" u="sng" kern="1400" dirty="0">
                <a:solidFill>
                  <a:srgbClr val="336600"/>
                </a:solidFill>
                <a:latin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KJV</a:t>
            </a:r>
            <a:r>
              <a:rPr lang="en-US" sz="5400" b="1" u="sng" kern="1400" dirty="0">
                <a:solidFill>
                  <a:srgbClr val="336600"/>
                </a:solidFill>
                <a:latin typeface="Verdana" panose="020B0604030504040204" pitchFamily="34" charset="0"/>
              </a:rPr>
              <a:t>)</a:t>
            </a:r>
            <a:r>
              <a:rPr lang="en-US" sz="5400" b="1" u="sng" kern="1400" dirty="0">
                <a:ln>
                  <a:noFill/>
                </a:ln>
                <a:solidFill>
                  <a:srgbClr val="336600"/>
                </a:solidFill>
                <a:effectLst/>
                <a:latin typeface="Verdana" panose="020B0604030504040204" pitchFamily="34" charset="0"/>
              </a:rPr>
              <a:t> </a:t>
            </a:r>
            <a:endParaRPr lang="en-US" sz="5400" kern="1400" dirty="0">
              <a:ln>
                <a:noFill/>
              </a:ln>
              <a:solidFill>
                <a:srgbClr val="336600"/>
              </a:solidFill>
              <a:effectLst/>
              <a:latin typeface="Garamond" panose="02020404030301010803" pitchFamily="18" charset="0"/>
            </a:endParaRPr>
          </a:p>
          <a:p>
            <a:pPr marL="0" marR="0" indent="0" algn="l">
              <a:spcAft>
                <a:spcPts val="500"/>
              </a:spcAft>
              <a:buNone/>
            </a:pPr>
            <a:r>
              <a:rPr lang="en-US" sz="5400" kern="1400" dirty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34CC1F-118F-8F22-9C42-82DD5D940140}"/>
              </a:ext>
            </a:extLst>
          </p:cNvPr>
          <p:cNvSpPr txBox="1"/>
          <p:nvPr/>
        </p:nvSpPr>
        <p:spPr>
          <a:xfrm>
            <a:off x="227682" y="1337910"/>
            <a:ext cx="11881295" cy="6065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500"/>
              </a:spcAft>
            </a:pPr>
            <a:r>
              <a:rPr lang="en-US" sz="5400" i="1" dirty="0">
                <a:latin typeface="Garamond" panose="02020404030301010803" pitchFamily="18" charset="0"/>
              </a:rPr>
              <a:t>1. </a:t>
            </a:r>
            <a:r>
              <a:rPr lang="en-US" sz="5400" dirty="0">
                <a:latin typeface="Garamond" panose="02020404030301010803" pitchFamily="18" charset="0"/>
              </a:rPr>
              <a:t>“I exhort therefore, that, first of all, supplications, prayers, intercessions, and giving of thanks, be made for all men; </a:t>
            </a:r>
            <a:r>
              <a:rPr lang="en-US" sz="5400" i="1" dirty="0">
                <a:latin typeface="Garamond" panose="02020404030301010803" pitchFamily="18" charset="0"/>
              </a:rPr>
              <a:t>2. </a:t>
            </a:r>
            <a:r>
              <a:rPr lang="en-US" sz="5400" dirty="0">
                <a:latin typeface="Garamond" panose="02020404030301010803" pitchFamily="18" charset="0"/>
              </a:rPr>
              <a:t>For kings, and for all that are in authority; that we may lead a quiet and peaceable life in all godliness and honesty.”</a:t>
            </a:r>
            <a:endParaRPr lang="en-US" sz="5400" i="1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marL="0" marR="0" indent="0" algn="l">
              <a:spcAft>
                <a:spcPts val="500"/>
              </a:spcAft>
              <a:buNone/>
            </a:pPr>
            <a:endParaRPr lang="en-US" sz="6000" kern="1400" dirty="0">
              <a:ln>
                <a:noFill/>
              </a:ln>
              <a:solidFill>
                <a:srgbClr val="000000"/>
              </a:solidFill>
              <a:effectLst/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12366</TotalTime>
  <Words>907</Words>
  <Application>Microsoft Office PowerPoint</Application>
  <PresentationFormat>Widescreen</PresentationFormat>
  <Paragraphs>200</Paragraphs>
  <Slides>33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Aptos</vt:lpstr>
      <vt:lpstr>Aptos Slab ExtraBold</vt:lpstr>
      <vt:lpstr>Arial</vt:lpstr>
      <vt:lpstr>Arial Nova Light</vt:lpstr>
      <vt:lpstr>Bodoni MT Black</vt:lpstr>
      <vt:lpstr>Calibri</vt:lpstr>
      <vt:lpstr>Franklin Gothic Heavy</vt:lpstr>
      <vt:lpstr>Garamond</vt:lpstr>
      <vt:lpstr>Tw Cen MT</vt:lpstr>
      <vt:lpstr>Verdana</vt:lpstr>
      <vt:lpstr>Wingdings</vt:lpstr>
      <vt:lpstr>Dark Gradient</vt:lpstr>
      <vt:lpstr>PowerPoint Presentation</vt:lpstr>
      <vt:lpstr>PowerPoint Presentation</vt:lpstr>
      <vt:lpstr>PowerPoint Presentation</vt:lpstr>
      <vt:lpstr>Programme</vt:lpstr>
      <vt:lpstr>PowerPoint Presentation</vt:lpstr>
      <vt:lpstr>PowerPoint Presentation</vt:lpstr>
      <vt:lpstr>PowerPoint Presentation</vt:lpstr>
      <vt:lpstr>PowerPoint Presentation</vt:lpstr>
      <vt:lpstr>Obituary</vt:lpstr>
      <vt:lpstr>Special Prayer for the Sick:</vt:lpstr>
      <vt:lpstr>Special Prayer for the Sick Cont’d:</vt:lpstr>
      <vt:lpstr>Special Prayer:</vt:lpstr>
      <vt:lpstr>Special Prayer Cont’d:</vt:lpstr>
      <vt:lpstr>Special Prayer Cont’d:</vt:lpstr>
      <vt:lpstr>Special Prayer Cont’d:</vt:lpstr>
      <vt:lpstr>Special Prayer Cont’d:</vt:lpstr>
      <vt:lpstr>Special Prayer Cont’d:</vt:lpstr>
      <vt:lpstr>Special Prayer For Those Abroad:</vt:lpstr>
      <vt:lpstr>Weekly Services</vt:lpstr>
      <vt:lpstr>PowerPoint Presentation</vt:lpstr>
      <vt:lpstr>PowerPoint Presentation</vt:lpstr>
      <vt:lpstr>   Sunday 08th November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“...The Joy of the Lord Is Our Strength” Nehemiah. 8:10</dc:title>
  <dc:creator>Ruth Elizabeth Rouse</dc:creator>
  <cp:lastModifiedBy>Ruth Elizabeth Rouse</cp:lastModifiedBy>
  <cp:revision>1631</cp:revision>
  <dcterms:created xsi:type="dcterms:W3CDTF">2023-12-23T16:33:36Z</dcterms:created>
  <dcterms:modified xsi:type="dcterms:W3CDTF">2026-10-30T14:40:21Z</dcterms:modified>
</cp:coreProperties>
</file>